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
  </p:notesMasterIdLst>
  <p:handoutMasterIdLst>
    <p:handoutMasterId r:id="rId39"/>
  </p:handoutMasterIdLst>
  <p:sldIdLst>
    <p:sldId id="308" r:id="rId3"/>
    <p:sldId id="278" r:id="rId4"/>
    <p:sldId id="256" r:id="rId5"/>
    <p:sldId id="393" r:id="rId6"/>
    <p:sldId id="375" r:id="rId8"/>
    <p:sldId id="691" r:id="rId9"/>
    <p:sldId id="656" r:id="rId10"/>
    <p:sldId id="592" r:id="rId11"/>
    <p:sldId id="396" r:id="rId12"/>
    <p:sldId id="381" r:id="rId13"/>
    <p:sldId id="693" r:id="rId14"/>
    <p:sldId id="593" r:id="rId15"/>
    <p:sldId id="595" r:id="rId16"/>
    <p:sldId id="694" r:id="rId17"/>
    <p:sldId id="384" r:id="rId18"/>
    <p:sldId id="597" r:id="rId19"/>
    <p:sldId id="695" r:id="rId20"/>
    <p:sldId id="598" r:id="rId21"/>
    <p:sldId id="599" r:id="rId22"/>
    <p:sldId id="600" r:id="rId23"/>
    <p:sldId id="696" r:id="rId24"/>
    <p:sldId id="386" r:id="rId25"/>
    <p:sldId id="601" r:id="rId26"/>
    <p:sldId id="390" r:id="rId27"/>
    <p:sldId id="698" r:id="rId28"/>
    <p:sldId id="421" r:id="rId29"/>
    <p:sldId id="699" r:id="rId30"/>
    <p:sldId id="700" r:id="rId31"/>
    <p:sldId id="388" r:id="rId32"/>
    <p:sldId id="636" r:id="rId33"/>
    <p:sldId id="637" r:id="rId34"/>
    <p:sldId id="638" r:id="rId35"/>
    <p:sldId id="639" r:id="rId36"/>
    <p:sldId id="641" r:id="rId37"/>
    <p:sldId id="642" r:id="rId38"/>
  </p:sldIdLst>
  <p:sldSz cx="9144000" cy="5143500"/>
  <p:notesSz cx="6858000" cy="9144000"/>
  <p:embeddedFontLst>
    <p:embeddedFont>
      <p:font typeface="微软雅黑" panose="020B0503020204020204" pitchFamily="34" charset="-122"/>
      <p:regular r:id="rId43"/>
    </p:embeddedFont>
    <p:embeddedFont>
      <p:font typeface="华文中宋" panose="02010600040101010101" pitchFamily="2" charset="-122"/>
      <p:regular r:id="rId44"/>
    </p:embeddedFont>
    <p:embeddedFont>
      <p:font typeface="Verdana" panose="020B0604030504040204" pitchFamily="34" charset="0"/>
      <p:regular r:id="rId45"/>
      <p:bold r:id="rId46"/>
      <p:italic r:id="rId47"/>
      <p:boldItalic r:id="rId48"/>
    </p:embeddedFont>
    <p:embeddedFont>
      <p:font typeface="Microsoft YaHei Regular" panose="02010600030101010101" charset="-122"/>
      <p:regular r:id="rId49"/>
    </p:embeddedFont>
    <p:embeddedFont>
      <p:font typeface="Calibri" panose="020F0502020204030204" charset="0"/>
      <p:regular r:id="rId50"/>
      <p:bold r:id="rId51"/>
      <p:italic r:id="rId52"/>
      <p:boldItalic r:id="rId53"/>
    </p:embeddedFont>
  </p:embeddedFontLst>
  <p:custDataLst>
    <p:tags r:id="rId54"/>
  </p:custDataLst>
  <p:defaultTextStyle>
    <a:defPPr>
      <a:defRPr lang="zh-C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1643" userDrawn="1">
          <p15:clr>
            <a:srgbClr val="A4A3A4"/>
          </p15:clr>
        </p15:guide>
        <p15:guide id="2" pos="288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2FDB2607-1784-4EEB-B798-7EB5836EED8A}">
        <p14:showMediaCtrls xmlns:p14="http://schemas.microsoft.com/office/powerpoint/2010/main" val="1"/>
      </p:ext>
    </p:extLst>
  </p:showPr>
  <p:clrMru>
    <a:srgbClr val="0070C0"/>
    <a:srgbClr val="00BAE6"/>
    <a:srgbClr val="75E6FF"/>
    <a:srgbClr val="24923B"/>
    <a:srgbClr val="22FF9B"/>
    <a:srgbClr val="FFFFFF"/>
    <a:srgbClr val="FFFFCC"/>
    <a:srgbClr val="2DB5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howGuides="1">
      <p:cViewPr varScale="1">
        <p:scale>
          <a:sx n="90" d="100"/>
          <a:sy n="90" d="100"/>
        </p:scale>
        <p:origin x="90" y="120"/>
      </p:cViewPr>
      <p:guideLst>
        <p:guide orient="horz" pos="1643"/>
        <p:guide pos="2884"/>
      </p:guideLst>
    </p:cSldViewPr>
  </p:slideViewPr>
  <p:notesTextViewPr>
    <p:cViewPr>
      <p:scale>
        <a:sx n="100" d="100"/>
        <a:sy n="100" d="100"/>
      </p:scale>
      <p:origin x="0" y="0"/>
    </p:cViewPr>
  </p:notesTextViewPr>
  <p:sorterViewPr showFormatting="0">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4" Type="http://schemas.openxmlformats.org/officeDocument/2006/relationships/tags" Target="tags/tag133.xml"/><Relationship Id="rId53" Type="http://schemas.openxmlformats.org/officeDocument/2006/relationships/font" Target="fonts/font11.fntdata"/><Relationship Id="rId52" Type="http://schemas.openxmlformats.org/officeDocument/2006/relationships/font" Target="fonts/font10.fntdata"/><Relationship Id="rId51" Type="http://schemas.openxmlformats.org/officeDocument/2006/relationships/font" Target="fonts/font9.fntdata"/><Relationship Id="rId50" Type="http://schemas.openxmlformats.org/officeDocument/2006/relationships/font" Target="fonts/font8.fntdata"/><Relationship Id="rId5" Type="http://schemas.openxmlformats.org/officeDocument/2006/relationships/slide" Target="slides/slide3.xml"/><Relationship Id="rId49" Type="http://schemas.openxmlformats.org/officeDocument/2006/relationships/font" Target="fonts/font7.fntdata"/><Relationship Id="rId48" Type="http://schemas.openxmlformats.org/officeDocument/2006/relationships/font" Target="fonts/font6.fntdata"/><Relationship Id="rId47" Type="http://schemas.openxmlformats.org/officeDocument/2006/relationships/font" Target="fonts/font5.fntdata"/><Relationship Id="rId46" Type="http://schemas.openxmlformats.org/officeDocument/2006/relationships/font" Target="fonts/font4.fntdata"/><Relationship Id="rId45" Type="http://schemas.openxmlformats.org/officeDocument/2006/relationships/font" Target="fonts/font3.fntdata"/><Relationship Id="rId44" Type="http://schemas.openxmlformats.org/officeDocument/2006/relationships/font" Target="fonts/font2.fntdata"/><Relationship Id="rId43" Type="http://schemas.openxmlformats.org/officeDocument/2006/relationships/font" Target="fonts/font1.fntdata"/><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slide" Target="slides/slide2.xml"/><Relationship Id="rId39" Type="http://schemas.openxmlformats.org/officeDocument/2006/relationships/handoutMaster" Target="handoutMasters/handoutMaster1.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buFont typeface="Arial" panose="020B0604020202020204" pitchFamily="34" charset="0"/>
              <a:buNone/>
              <a:defRPr sz="1200" noProof="1">
                <a:cs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3" name="日期占位符 2"/>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lstStyle>
            <a:lvl1pPr algn="r" eaLnBrk="1" hangingPunct="1">
              <a:buFont typeface="Arial" panose="020B0604020202020204" pitchFamily="34" charset="0"/>
              <a:buNone/>
              <a:defRPr sz="1200" noProof="1"/>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3316" name="幻灯片图像占位符 3"/>
          <p:cNvSpPr>
            <a:spLocks noGrp="1" noRot="1" noChangeAspect="1"/>
          </p:cNvSpPr>
          <p:nvPr>
            <p:ph type="sldImg"/>
          </p:nvPr>
        </p:nvSpPr>
        <p:spPr>
          <a:xfrm>
            <a:off x="685800" y="1143000"/>
            <a:ext cx="5486400" cy="3086100"/>
          </a:xfrm>
          <a:prstGeom prst="rect">
            <a:avLst/>
          </a:prstGeom>
          <a:noFill/>
          <a:ln w="12700" cap="flat" cmpd="sng">
            <a:solidFill>
              <a:srgbClr val="000000"/>
            </a:solidFill>
            <a:prstDash val="solid"/>
            <a:round/>
            <a:headEnd type="none" w="med" len="med"/>
            <a:tailEnd type="none" w="med" len="med"/>
          </a:ln>
        </p:spPr>
      </p:sp>
      <p:sp>
        <p:nvSpPr>
          <p:cNvPr id="13317" name="备注占位符 4"/>
          <p:cNvSpPr>
            <a:spLocks noGrp="1" noChangeArrowheads="1"/>
          </p:cNvSpPr>
          <p:nvPr>
            <p:ph type="body" sz="quarter" idx="4294967295"/>
          </p:nvPr>
        </p:nvSpPr>
        <p:spPr bwMode="auto">
          <a:xfrm>
            <a:off x="685800" y="4400550"/>
            <a:ext cx="54864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宋体" panose="02010600030101010101" pitchFamily="2" charset="-122"/>
              </a:rPr>
              <a:t>单击此处编辑母版文本样式</a:t>
            </a:r>
            <a:endParaRPr kumimoji="0" lang="zh-CN" altLang="en-US" sz="1200" b="0" i="0" u="none" strike="noStrike" kern="1200" cap="none" spc="0" normalizeH="0" baseline="0" noProof="0">
              <a:ln>
                <a:noFill/>
              </a:ln>
              <a:solidFill>
                <a:schemeClr val="tx1"/>
              </a:solidFill>
              <a:effectLst/>
              <a:uLnTx/>
              <a:uFillTx/>
              <a:latin typeface="+mn-lt"/>
              <a:ea typeface="+mn-ea"/>
              <a:cs typeface="宋体" panose="02010600030101010101" pitchFamily="2" charset="-122"/>
            </a:endParaRPr>
          </a:p>
          <a:p>
            <a:pPr marL="457200" marR="0" lvl="1"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宋体" panose="02010600030101010101" pitchFamily="2" charset="-122"/>
              </a:rPr>
              <a:t>第二级</a:t>
            </a:r>
            <a:endParaRPr kumimoji="0" lang="zh-CN" altLang="en-US" sz="1200" b="0" i="0" u="none" strike="noStrike" kern="1200" cap="none" spc="0" normalizeH="0" baseline="0" noProof="0">
              <a:ln>
                <a:noFill/>
              </a:ln>
              <a:solidFill>
                <a:schemeClr val="tx1"/>
              </a:solidFill>
              <a:effectLst/>
              <a:uLnTx/>
              <a:uFillTx/>
              <a:latin typeface="+mn-lt"/>
              <a:ea typeface="+mn-ea"/>
              <a:cs typeface="宋体" panose="02010600030101010101" pitchFamily="2" charset="-122"/>
            </a:endParaRPr>
          </a:p>
          <a:p>
            <a:pPr marL="914400" marR="0" lvl="2"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宋体" panose="02010600030101010101" pitchFamily="2" charset="-122"/>
              </a:rPr>
              <a:t>第三级</a:t>
            </a:r>
            <a:endParaRPr kumimoji="0" lang="zh-CN" altLang="en-US" sz="1200" b="0" i="0" u="none" strike="noStrike" kern="1200" cap="none" spc="0" normalizeH="0" baseline="0" noProof="0">
              <a:ln>
                <a:noFill/>
              </a:ln>
              <a:solidFill>
                <a:schemeClr val="tx1"/>
              </a:solidFill>
              <a:effectLst/>
              <a:uLnTx/>
              <a:uFillTx/>
              <a:latin typeface="+mn-lt"/>
              <a:ea typeface="+mn-ea"/>
              <a:cs typeface="宋体" panose="02010600030101010101" pitchFamily="2" charset="-122"/>
            </a:endParaRPr>
          </a:p>
          <a:p>
            <a:pPr marL="1371600" marR="0" lvl="3"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宋体" panose="02010600030101010101" pitchFamily="2" charset="-122"/>
              </a:rPr>
              <a:t>第四级</a:t>
            </a:r>
            <a:endParaRPr kumimoji="0" lang="zh-CN" altLang="en-US" sz="1200" b="0" i="0" u="none" strike="noStrike" kern="1200" cap="none" spc="0" normalizeH="0" baseline="0" noProof="0">
              <a:ln>
                <a:noFill/>
              </a:ln>
              <a:solidFill>
                <a:schemeClr val="tx1"/>
              </a:solidFill>
              <a:effectLst/>
              <a:uLnTx/>
              <a:uFillTx/>
              <a:latin typeface="+mn-lt"/>
              <a:ea typeface="+mn-ea"/>
              <a:cs typeface="宋体" panose="02010600030101010101" pitchFamily="2" charset="-122"/>
            </a:endParaRPr>
          </a:p>
          <a:p>
            <a:pPr marL="1828800" marR="0" lvl="4"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宋体" panose="02010600030101010101" pitchFamily="2" charset="-122"/>
              </a:rPr>
              <a:t>第五级</a:t>
            </a:r>
            <a:endParaRPr kumimoji="0" lang="zh-CN" altLang="en-US" sz="1200" b="0" i="0" u="none" strike="noStrike" kern="1200" cap="none" spc="0" normalizeH="0" baseline="0" noProof="0">
              <a:ln>
                <a:noFill/>
              </a:ln>
              <a:solidFill>
                <a:schemeClr val="tx1"/>
              </a:solidFill>
              <a:effectLst/>
              <a:uLnTx/>
              <a:uFillTx/>
              <a:latin typeface="+mn-lt"/>
              <a:ea typeface="+mn-ea"/>
              <a:cs typeface="宋体" panose="02010600030101010101" pitchFamily="2" charset="-122"/>
            </a:endParaRPr>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eaLnBrk="1" hangingPunct="1">
              <a:buFont typeface="Arial" panose="020B0604020202020204" pitchFamily="34" charset="0"/>
              <a:buNone/>
              <a:defRPr sz="1200" noProof="1">
                <a:cs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wrap="square" lIns="91440" tIns="45720" rIns="91440" bIns="45720" numCol="1" anchor="b" anchorCtr="0" compatLnSpc="1"/>
          <a:lstStyle>
            <a:lvl1pPr algn="r" eaLnBrk="1" hangingPunct="1">
              <a:buFont typeface="Arial" panose="020B0604020202020204" pitchFamily="34" charset="0"/>
              <a:buNone/>
              <a:defRPr sz="1200" noProof="1">
                <a:cs typeface="+mn-ea"/>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3344C38C-2A39-4B88-A3DB-43E6EF632C3E}" type="slidenum">
              <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rPr>
            </a:fld>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0"/>
      </a:spcBef>
      <a:spcAft>
        <a:spcPct val="0"/>
      </a:spcAft>
      <a:defRPr sz="1200" kern="1200">
        <a:solidFill>
          <a:schemeClr val="tx1"/>
        </a:solidFill>
        <a:latin typeface="+mn-lt"/>
        <a:ea typeface="+mn-ea"/>
        <a:cs typeface="宋体" panose="02010600030101010101" pitchFamily="2" charset="-122"/>
      </a:defRPr>
    </a:lvl1pPr>
    <a:lvl2pPr marL="457200" algn="l" rtl="0" eaLnBrk="0" fontAlgn="base" hangingPunct="0">
      <a:spcBef>
        <a:spcPct val="0"/>
      </a:spcBef>
      <a:spcAft>
        <a:spcPct val="0"/>
      </a:spcAft>
      <a:defRPr sz="1200" kern="1200">
        <a:solidFill>
          <a:schemeClr val="tx1"/>
        </a:solidFill>
        <a:latin typeface="+mn-lt"/>
        <a:ea typeface="+mn-ea"/>
        <a:cs typeface="宋体" panose="02010600030101010101" pitchFamily="2" charset="-122"/>
      </a:defRPr>
    </a:lvl2pPr>
    <a:lvl3pPr marL="914400" algn="l" rtl="0" eaLnBrk="0" fontAlgn="base" hangingPunct="0">
      <a:spcBef>
        <a:spcPct val="0"/>
      </a:spcBef>
      <a:spcAft>
        <a:spcPct val="0"/>
      </a:spcAft>
      <a:defRPr sz="1200" kern="1200">
        <a:solidFill>
          <a:schemeClr val="tx1"/>
        </a:solidFill>
        <a:latin typeface="+mn-lt"/>
        <a:ea typeface="+mn-ea"/>
        <a:cs typeface="宋体" panose="02010600030101010101" pitchFamily="2" charset="-122"/>
      </a:defRPr>
    </a:lvl3pPr>
    <a:lvl4pPr marL="1371600" algn="l" rtl="0" eaLnBrk="0" fontAlgn="base" hangingPunct="0">
      <a:spcBef>
        <a:spcPct val="0"/>
      </a:spcBef>
      <a:spcAft>
        <a:spcPct val="0"/>
      </a:spcAft>
      <a:defRPr sz="1200" kern="1200">
        <a:solidFill>
          <a:schemeClr val="tx1"/>
        </a:solidFill>
        <a:latin typeface="+mn-lt"/>
        <a:ea typeface="+mn-ea"/>
        <a:cs typeface="宋体" panose="02010600030101010101" pitchFamily="2" charset="-122"/>
      </a:defRPr>
    </a:lvl4pPr>
    <a:lvl5pPr marL="1828800" algn="l" rtl="0" eaLnBrk="0" fontAlgn="base" hangingPunct="0">
      <a:spcBef>
        <a:spcPct val="0"/>
      </a:spcBef>
      <a:spcAft>
        <a:spcPct val="0"/>
      </a:spcAft>
      <a:defRPr sz="1200" kern="1200">
        <a:solidFill>
          <a:schemeClr val="tx1"/>
        </a:solidFill>
        <a:latin typeface="+mn-lt"/>
        <a:ea typeface="+mn-ea"/>
        <a:cs typeface="宋体" panose="02010600030101010101" pitchFamily="2"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4294967295"/>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p:nvPr>
        </p:nvSpPr>
        <p:spPr/>
      </p:sp>
      <p:sp>
        <p:nvSpPr>
          <p:cNvPr id="3" name="文本占位符 2"/>
          <p:cNvSpPr>
            <a:spLocks noGrp="1"/>
          </p:cNvSpPr>
          <p:nvPr>
            <p:ph type="body" idx="4294967295"/>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p:nvPr>
        </p:nvSpPr>
        <p:spPr/>
      </p:sp>
      <p:sp>
        <p:nvSpPr>
          <p:cNvPr id="3" name="文本占位符 2"/>
          <p:cNvSpPr>
            <a:spLocks noGrp="1"/>
          </p:cNvSpPr>
          <p:nvPr>
            <p:ph type="body" idx="4294967295"/>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4294967295"/>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
        <p:nvSpPr>
          <p:cNvPr id="3" name="文本框 7"/>
          <p:cNvSpPr txBox="1">
            <a:spLocks noChangeArrowheads="1"/>
          </p:cNvSpPr>
          <p:nvPr/>
        </p:nvSpPr>
        <p:spPr bwMode="auto">
          <a:xfrm>
            <a:off x="2713038" y="3794125"/>
            <a:ext cx="3608388" cy="368300"/>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福州市教育局     </a:t>
            </a:r>
            <a:r>
              <a:rPr kumimoji="0" lang="en-US" altLang="zh-CN" sz="18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2017</a:t>
            </a:r>
            <a:r>
              <a:rPr kumimoji="0" lang="zh-CN" altLang="en-US" sz="18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年</a:t>
            </a:r>
            <a:r>
              <a:rPr kumimoji="0" lang="en-US" altLang="zh-CN" sz="18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6</a:t>
            </a:r>
            <a:r>
              <a:rPr kumimoji="0" lang="zh-CN" altLang="en-US" sz="18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月</a:t>
            </a:r>
            <a:r>
              <a:rPr kumimoji="0" lang="en-US" altLang="zh-CN" sz="18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14</a:t>
            </a:r>
            <a:r>
              <a:rPr kumimoji="0" lang="zh-CN" altLang="en-US" sz="18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日</a:t>
            </a:r>
            <a:endParaRPr kumimoji="0" lang="zh-CN" altLang="en-US" sz="18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051" name="图片 1"/>
          <p:cNvPicPr>
            <a:picLocks noChangeAspect="1"/>
          </p:cNvPicPr>
          <p:nvPr userDrawn="1"/>
        </p:nvPicPr>
        <p:blipFill>
          <a:blip r:embed="rId2"/>
          <a:stretch>
            <a:fillRect/>
          </a:stretch>
        </p:blipFill>
        <p:spPr>
          <a:xfrm>
            <a:off x="-1587" y="-12700"/>
            <a:ext cx="9134475" cy="2508250"/>
          </a:xfrm>
          <a:prstGeom prst="rect">
            <a:avLst/>
          </a:prstGeom>
          <a:noFill/>
          <a:ln w="9525">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竖排文字占位符 2"/>
          <p:cNvSpPr>
            <a:spLocks noGrp="1"/>
          </p:cNvSpPr>
          <p:nvPr>
            <p:ph type="body" orient="vert" idx="1"/>
          </p:nvPr>
        </p:nvSpPr>
        <p:spPr>
          <a:xfrm>
            <a:off x="457200" y="1200151"/>
            <a:ext cx="8229600" cy="3394472"/>
          </a:xfrm>
        </p:spPr>
        <p:txBody>
          <a:bodyPr vert="eaVert"/>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日期占位符 3"/>
          <p:cNvSpPr>
            <a:spLocks noGrp="1"/>
          </p:cNvSpPr>
          <p:nvPr>
            <p:ph type="dt" sz="half" idx="2"/>
          </p:nvPr>
        </p:nvSpPr>
        <p:spPr>
          <a:xfrm>
            <a:off x="457200" y="4684713"/>
            <a:ext cx="2133600" cy="357188"/>
          </a:xfrm>
        </p:spPr>
        <p:txBody>
          <a:bodyPr/>
          <a:lstStyle>
            <a:lvl1pPr eaLnBrk="1" hangingPunct="1">
              <a:buFont typeface="Arial" panose="020B0604020202020204" pitchFamily="34" charset="0"/>
              <a:buNone/>
              <a:defRPr noProof="1">
                <a:cs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5" name="页脚占位符 4"/>
          <p:cNvSpPr>
            <a:spLocks noGrp="1"/>
          </p:cNvSpPr>
          <p:nvPr>
            <p:ph type="ftr" sz="quarter" idx="3"/>
          </p:nvPr>
        </p:nvSpPr>
        <p:spPr>
          <a:xfrm>
            <a:off x="3124200" y="4684713"/>
            <a:ext cx="2895600" cy="357188"/>
          </a:xfrm>
        </p:spPr>
        <p:txBody>
          <a:bodyPr/>
          <a:lstStyle>
            <a:lvl1pPr eaLnBrk="1" hangingPunct="1">
              <a:buFont typeface="Arial" panose="020B0604020202020204" pitchFamily="34" charset="0"/>
              <a:buNone/>
              <a:defRPr noProof="1">
                <a:cs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6" name="灯片编号占位符 5"/>
          <p:cNvSpPr>
            <a:spLocks noGrp="1"/>
          </p:cNvSpPr>
          <p:nvPr>
            <p:ph type="sldNum" sz="quarter" idx="4"/>
          </p:nvPr>
        </p:nvSpPr>
        <p:spPr>
          <a:xfrm>
            <a:off x="6553200" y="4684713"/>
            <a:ext cx="2133600" cy="357188"/>
          </a:xfrm>
        </p:spPr>
        <p:txBody>
          <a:bodyPr vert="horz" wrap="square" lIns="91440" tIns="45720" rIns="91440" bIns="45720" numCol="1" anchor="t" anchorCtr="0" compatLnSpc="1"/>
          <a:lstStyle>
            <a:lvl1pPr eaLnBrk="1" hangingPunct="1">
              <a:buFont typeface="Arial" panose="020B0604020202020204" pitchFamily="34" charset="0"/>
              <a:buNone/>
              <a:defRPr noProof="1">
                <a:cs typeface="+mn-ea"/>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C69635B0-66D2-4BAD-B60A-CAD47ED9CB8D}" type="slidenum">
              <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rPr>
            </a:fld>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bg>
      <p:bgPr>
        <a:solidFill>
          <a:schemeClr val="bg1"/>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r>
              <a:rPr lang="zh-CN" altLang="en-US" noProof="1"/>
              <a:t>单击此处编辑母版标题样式</a:t>
            </a:r>
            <a:endParaRPr lang="zh-CN" altLang="en-US" noProof="1"/>
          </a:p>
        </p:txBody>
      </p:sp>
      <p:sp>
        <p:nvSpPr>
          <p:cNvPr id="3" name="竖排文字占位符 2"/>
          <p:cNvSpPr>
            <a:spLocks noGrp="1"/>
          </p:cNvSpPr>
          <p:nvPr>
            <p:ph type="body" orient="vert" idx="1"/>
          </p:nvPr>
        </p:nvSpPr>
        <p:spPr>
          <a:xfrm>
            <a:off x="457200" y="205979"/>
            <a:ext cx="6052930" cy="4388644"/>
          </a:xfrm>
        </p:spPr>
        <p:txBody>
          <a:bodyPr vert="eaVert"/>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日期占位符 3"/>
          <p:cNvSpPr>
            <a:spLocks noGrp="1"/>
          </p:cNvSpPr>
          <p:nvPr>
            <p:ph type="dt" sz="half" idx="2"/>
          </p:nvPr>
        </p:nvSpPr>
        <p:spPr>
          <a:xfrm>
            <a:off x="457200" y="4684713"/>
            <a:ext cx="2133600" cy="357188"/>
          </a:xfrm>
        </p:spPr>
        <p:txBody>
          <a:bodyPr/>
          <a:lstStyle>
            <a:lvl1pPr eaLnBrk="1" hangingPunct="1">
              <a:buFont typeface="Arial" panose="020B0604020202020204" pitchFamily="34" charset="0"/>
              <a:buNone/>
              <a:defRPr noProof="1">
                <a:cs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5" name="页脚占位符 4"/>
          <p:cNvSpPr>
            <a:spLocks noGrp="1"/>
          </p:cNvSpPr>
          <p:nvPr>
            <p:ph type="ftr" sz="quarter" idx="3"/>
          </p:nvPr>
        </p:nvSpPr>
        <p:spPr>
          <a:xfrm>
            <a:off x="3124200" y="4684713"/>
            <a:ext cx="2895600" cy="357188"/>
          </a:xfrm>
        </p:spPr>
        <p:txBody>
          <a:bodyPr/>
          <a:lstStyle>
            <a:lvl1pPr eaLnBrk="1" hangingPunct="1">
              <a:buFont typeface="Arial" panose="020B0604020202020204" pitchFamily="34" charset="0"/>
              <a:buNone/>
              <a:defRPr noProof="1">
                <a:cs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6" name="灯片编号占位符 5"/>
          <p:cNvSpPr>
            <a:spLocks noGrp="1"/>
          </p:cNvSpPr>
          <p:nvPr>
            <p:ph type="sldNum" sz="quarter" idx="4"/>
          </p:nvPr>
        </p:nvSpPr>
        <p:spPr>
          <a:xfrm>
            <a:off x="6553200" y="4684713"/>
            <a:ext cx="2133600" cy="357188"/>
          </a:xfrm>
        </p:spPr>
        <p:txBody>
          <a:bodyPr vert="horz" wrap="square" lIns="91440" tIns="45720" rIns="91440" bIns="45720" numCol="1" anchor="t" anchorCtr="0" compatLnSpc="1"/>
          <a:lstStyle>
            <a:lvl1pPr eaLnBrk="1" hangingPunct="1">
              <a:buFont typeface="Arial" panose="020B0604020202020204" pitchFamily="34" charset="0"/>
              <a:buNone/>
              <a:defRPr noProof="1">
                <a:cs typeface="+mn-ea"/>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31A0EB0F-D0B6-4141-9CC9-8C558B862A2A}" type="slidenum">
              <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rPr>
            </a:fld>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
        <p:nvSpPr>
          <p:cNvPr id="3" name="矩形 2"/>
          <p:cNvSpPr/>
          <p:nvPr/>
        </p:nvSpPr>
        <p:spPr>
          <a:xfrm>
            <a:off x="109538" y="79375"/>
            <a:ext cx="706438" cy="539750"/>
          </a:xfrm>
          <a:prstGeom prst="rect">
            <a:avLst/>
          </a:prstGeom>
          <a:solidFill>
            <a:srgbClr val="2492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cxnSp>
        <p:nvCxnSpPr>
          <p:cNvPr id="4" name="直接连接符 8"/>
          <p:cNvCxnSpPr/>
          <p:nvPr/>
        </p:nvCxnSpPr>
        <p:spPr>
          <a:xfrm>
            <a:off x="815975" y="565150"/>
            <a:ext cx="8220075" cy="6350"/>
          </a:xfrm>
          <a:prstGeom prst="line">
            <a:avLst/>
          </a:prstGeom>
          <a:ln w="12700">
            <a:solidFill>
              <a:srgbClr val="24923B"/>
            </a:solidFill>
            <a:round/>
          </a:ln>
        </p:spPr>
        <p:style>
          <a:lnRef idx="1">
            <a:schemeClr val="accent1"/>
          </a:lnRef>
          <a:fillRef idx="0">
            <a:schemeClr val="accent1"/>
          </a:fillRef>
          <a:effectRef idx="0">
            <a:schemeClr val="accent1"/>
          </a:effectRef>
          <a:fontRef idx="minor">
            <a:schemeClr val="tx1"/>
          </a:fontRef>
        </p:style>
      </p:cxnSp>
      <p:pic>
        <p:nvPicPr>
          <p:cNvPr id="3076" name="图片 4"/>
          <p:cNvPicPr>
            <a:picLocks noChangeAspect="1"/>
          </p:cNvPicPr>
          <p:nvPr userDrawn="1"/>
        </p:nvPicPr>
        <p:blipFill>
          <a:blip r:embed="rId2"/>
          <a:stretch>
            <a:fillRect/>
          </a:stretch>
        </p:blipFill>
        <p:spPr>
          <a:xfrm>
            <a:off x="182563" y="123825"/>
            <a:ext cx="573087" cy="450850"/>
          </a:xfrm>
          <a:prstGeom prst="rect">
            <a:avLst/>
          </a:prstGeom>
          <a:noFill/>
          <a:ln w="9525">
            <a:noFill/>
          </a:ln>
        </p:spPr>
      </p:pic>
      <p:sp>
        <p:nvSpPr>
          <p:cNvPr id="2" name="标题 1"/>
          <p:cNvSpPr>
            <a:spLocks noGrp="1"/>
          </p:cNvSpPr>
          <p:nvPr>
            <p:ph type="ctrTitle"/>
          </p:nvPr>
        </p:nvSpPr>
        <p:spPr>
          <a:xfrm>
            <a:off x="1040765" y="127635"/>
            <a:ext cx="7769860" cy="384810"/>
          </a:xfrm>
        </p:spPr>
        <p:txBody>
          <a:bodyPr anchor="b"/>
          <a:lstStyle>
            <a:lvl1pPr algn="l">
              <a:defRPr sz="1800">
                <a:latin typeface="微软雅黑" panose="020B0503020204020204" pitchFamily="34" charset="-122"/>
                <a:ea typeface="微软雅黑" panose="020B0503020204020204" pitchFamily="34" charset="-122"/>
              </a:defRPr>
            </a:lvl1pPr>
          </a:lstStyle>
          <a:p>
            <a:r>
              <a:rPr lang="zh-CN" altLang="en-US" noProof="1"/>
              <a:t>单击此处编辑母版标题样式</a:t>
            </a:r>
            <a:endParaRPr lang="zh-CN" altLang="en-US" noProof="1"/>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noProof="1"/>
              <a:t>单击此处编辑母版标题样式</a:t>
            </a:r>
            <a:endParaRPr lang="zh-CN" altLang="en-US" noProof="1"/>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noProof="1"/>
              <a:t>单击此处编辑母版文本样式</a:t>
            </a:r>
            <a:endParaRPr lang="zh-CN" altLang="en-US" noProof="1"/>
          </a:p>
        </p:txBody>
      </p:sp>
      <p:sp>
        <p:nvSpPr>
          <p:cNvPr id="4" name="日期占位符 3"/>
          <p:cNvSpPr>
            <a:spLocks noGrp="1"/>
          </p:cNvSpPr>
          <p:nvPr>
            <p:ph type="dt" sz="half" idx="2"/>
          </p:nvPr>
        </p:nvSpPr>
        <p:spPr>
          <a:xfrm>
            <a:off x="457200" y="4684713"/>
            <a:ext cx="2133600" cy="357188"/>
          </a:xfrm>
        </p:spPr>
        <p:txBody>
          <a:bodyPr/>
          <a:lstStyle>
            <a:lvl1pPr eaLnBrk="1" hangingPunct="1">
              <a:buFont typeface="Arial" panose="020B0604020202020204" pitchFamily="34" charset="0"/>
              <a:buNone/>
              <a:defRPr noProof="1">
                <a:cs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5" name="页脚占位符 4"/>
          <p:cNvSpPr>
            <a:spLocks noGrp="1"/>
          </p:cNvSpPr>
          <p:nvPr>
            <p:ph type="ftr" sz="quarter" idx="3"/>
          </p:nvPr>
        </p:nvSpPr>
        <p:spPr>
          <a:xfrm>
            <a:off x="3124200" y="4684713"/>
            <a:ext cx="2895600" cy="357188"/>
          </a:xfrm>
        </p:spPr>
        <p:txBody>
          <a:bodyPr/>
          <a:lstStyle>
            <a:lvl1pPr eaLnBrk="1" hangingPunct="1">
              <a:buFont typeface="Arial" panose="020B0604020202020204" pitchFamily="34" charset="0"/>
              <a:buNone/>
              <a:defRPr noProof="1">
                <a:cs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6" name="灯片编号占位符 5"/>
          <p:cNvSpPr>
            <a:spLocks noGrp="1"/>
          </p:cNvSpPr>
          <p:nvPr>
            <p:ph type="sldNum" sz="quarter" idx="4"/>
          </p:nvPr>
        </p:nvSpPr>
        <p:spPr>
          <a:xfrm>
            <a:off x="6553200" y="4684713"/>
            <a:ext cx="2133600" cy="357188"/>
          </a:xfrm>
        </p:spPr>
        <p:txBody>
          <a:bodyPr vert="horz" wrap="square" lIns="91440" tIns="45720" rIns="91440" bIns="45720" numCol="1" anchor="t" anchorCtr="0" compatLnSpc="1"/>
          <a:lstStyle>
            <a:lvl1pPr eaLnBrk="1" hangingPunct="1">
              <a:buFont typeface="Arial" panose="020B0604020202020204" pitchFamily="34" charset="0"/>
              <a:buNone/>
              <a:defRPr noProof="1">
                <a:cs typeface="+mn-ea"/>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F8F51732-32C9-41A8-B9AE-849EB1B078EF}" type="slidenum">
              <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rPr>
            </a:fld>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内容占位符 2"/>
          <p:cNvSpPr>
            <a:spLocks noGrp="1"/>
          </p:cNvSpPr>
          <p:nvPr>
            <p:ph sz="half" idx="1"/>
          </p:nvPr>
        </p:nvSpPr>
        <p:spPr>
          <a:xfrm>
            <a:off x="457200" y="1200151"/>
            <a:ext cx="4032504" cy="3394472"/>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内容占位符 3"/>
          <p:cNvSpPr>
            <a:spLocks noGrp="1"/>
          </p:cNvSpPr>
          <p:nvPr>
            <p:ph sz="half" idx="2"/>
          </p:nvPr>
        </p:nvSpPr>
        <p:spPr>
          <a:xfrm>
            <a:off x="4654296" y="1200151"/>
            <a:ext cx="4032504" cy="3394472"/>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5" name="日期占位符 4"/>
          <p:cNvSpPr>
            <a:spLocks noGrp="1"/>
          </p:cNvSpPr>
          <p:nvPr>
            <p:ph type="dt" sz="half" idx="12"/>
          </p:nvPr>
        </p:nvSpPr>
        <p:spPr>
          <a:xfrm>
            <a:off x="457200" y="4684713"/>
            <a:ext cx="2133600" cy="357188"/>
          </a:xfrm>
        </p:spPr>
        <p:txBody>
          <a:bodyPr/>
          <a:lstStyle>
            <a:lvl1pPr eaLnBrk="1" hangingPunct="1">
              <a:buFont typeface="Arial" panose="020B0604020202020204" pitchFamily="34" charset="0"/>
              <a:buNone/>
              <a:defRPr noProof="1">
                <a:cs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6" name="页脚占位符 5"/>
          <p:cNvSpPr>
            <a:spLocks noGrp="1"/>
          </p:cNvSpPr>
          <p:nvPr>
            <p:ph type="ftr" sz="quarter" idx="3"/>
          </p:nvPr>
        </p:nvSpPr>
        <p:spPr>
          <a:xfrm>
            <a:off x="3124200" y="4684713"/>
            <a:ext cx="2895600" cy="357188"/>
          </a:xfrm>
        </p:spPr>
        <p:txBody>
          <a:bodyPr/>
          <a:lstStyle>
            <a:lvl1pPr eaLnBrk="1" hangingPunct="1">
              <a:buFont typeface="Arial" panose="020B0604020202020204" pitchFamily="34" charset="0"/>
              <a:buNone/>
              <a:defRPr noProof="1">
                <a:cs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7" name="灯片编号占位符 6"/>
          <p:cNvSpPr>
            <a:spLocks noGrp="1"/>
          </p:cNvSpPr>
          <p:nvPr>
            <p:ph type="sldNum" sz="quarter" idx="4"/>
          </p:nvPr>
        </p:nvSpPr>
        <p:spPr>
          <a:xfrm>
            <a:off x="6553200" y="4684713"/>
            <a:ext cx="2133600" cy="357188"/>
          </a:xfrm>
        </p:spPr>
        <p:txBody>
          <a:bodyPr vert="horz" wrap="square" lIns="91440" tIns="45720" rIns="91440" bIns="45720" numCol="1" anchor="t" anchorCtr="0" compatLnSpc="1"/>
          <a:lstStyle>
            <a:lvl1pPr eaLnBrk="1" hangingPunct="1">
              <a:buFont typeface="Arial" panose="020B0604020202020204" pitchFamily="34" charset="0"/>
              <a:buNone/>
              <a:defRPr noProof="1">
                <a:cs typeface="+mn-ea"/>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C4A003CB-F6D6-4509-AB2E-F6974CDC6401}" type="slidenum">
              <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rPr>
            </a:fld>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noProof="1"/>
              <a:t>单击此处编辑母版标题样式</a:t>
            </a:r>
            <a:endParaRPr lang="zh-CN" altLang="en-US" noProof="1"/>
          </a:p>
        </p:txBody>
      </p:sp>
      <p:sp>
        <p:nvSpPr>
          <p:cNvPr id="3" name="文本占位符 2"/>
          <p:cNvSpPr>
            <a:spLocks noGrp="1"/>
          </p:cNvSpPr>
          <p:nvPr>
            <p:ph type="body" idx="1"/>
          </p:nvPr>
        </p:nvSpPr>
        <p:spPr>
          <a:xfrm>
            <a:off x="890082" y="1333829"/>
            <a:ext cx="3655181" cy="617934"/>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a:t>单击此处编辑母版文本样式</a:t>
            </a:r>
            <a:endParaRPr lang="zh-CN" altLang="en-US" noProof="1"/>
          </a:p>
        </p:txBody>
      </p:sp>
      <p:sp>
        <p:nvSpPr>
          <p:cNvPr id="4" name="内容占位符 3"/>
          <p:cNvSpPr>
            <a:spLocks noGrp="1"/>
          </p:cNvSpPr>
          <p:nvPr>
            <p:ph sz="half" idx="2"/>
          </p:nvPr>
        </p:nvSpPr>
        <p:spPr>
          <a:xfrm>
            <a:off x="890082" y="1999034"/>
            <a:ext cx="3655181" cy="2643213"/>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5" name="文本占位符 4"/>
          <p:cNvSpPr>
            <a:spLocks noGrp="1"/>
          </p:cNvSpPr>
          <p:nvPr>
            <p:ph type="body" sz="quarter" idx="3"/>
          </p:nvPr>
        </p:nvSpPr>
        <p:spPr>
          <a:xfrm>
            <a:off x="4692704" y="1333829"/>
            <a:ext cx="3673182" cy="617934"/>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a:t>单击此处编辑母版文本样式</a:t>
            </a:r>
            <a:endParaRPr lang="zh-CN" altLang="en-US" noProof="1"/>
          </a:p>
        </p:txBody>
      </p:sp>
      <p:sp>
        <p:nvSpPr>
          <p:cNvPr id="6" name="内容占位符 5"/>
          <p:cNvSpPr>
            <a:spLocks noGrp="1"/>
          </p:cNvSpPr>
          <p:nvPr>
            <p:ph sz="quarter" idx="4"/>
          </p:nvPr>
        </p:nvSpPr>
        <p:spPr>
          <a:xfrm>
            <a:off x="4692704" y="1999034"/>
            <a:ext cx="3673182" cy="2643213"/>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7" name="日期占位符 6"/>
          <p:cNvSpPr>
            <a:spLocks noGrp="1"/>
          </p:cNvSpPr>
          <p:nvPr>
            <p:ph type="dt" sz="half" idx="12"/>
          </p:nvPr>
        </p:nvSpPr>
        <p:spPr>
          <a:xfrm>
            <a:off x="457200" y="4684713"/>
            <a:ext cx="2133600" cy="357188"/>
          </a:xfrm>
        </p:spPr>
        <p:txBody>
          <a:bodyPr/>
          <a:lstStyle>
            <a:lvl1pPr eaLnBrk="1" hangingPunct="1">
              <a:buFont typeface="Arial" panose="020B0604020202020204" pitchFamily="34" charset="0"/>
              <a:buNone/>
              <a:defRPr noProof="1">
                <a:cs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8" name="页脚占位符 7"/>
          <p:cNvSpPr>
            <a:spLocks noGrp="1"/>
          </p:cNvSpPr>
          <p:nvPr>
            <p:ph type="ftr" sz="quarter" idx="13"/>
          </p:nvPr>
        </p:nvSpPr>
        <p:spPr>
          <a:xfrm>
            <a:off x="3124200" y="4684713"/>
            <a:ext cx="2895600" cy="357188"/>
          </a:xfrm>
        </p:spPr>
        <p:txBody>
          <a:bodyPr/>
          <a:lstStyle>
            <a:lvl1pPr eaLnBrk="1" hangingPunct="1">
              <a:buFont typeface="Arial" panose="020B0604020202020204" pitchFamily="34" charset="0"/>
              <a:buNone/>
              <a:defRPr noProof="1">
                <a:cs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9" name="灯片编号占位符 8"/>
          <p:cNvSpPr>
            <a:spLocks noGrp="1"/>
          </p:cNvSpPr>
          <p:nvPr>
            <p:ph type="sldNum" sz="quarter" idx="14"/>
          </p:nvPr>
        </p:nvSpPr>
        <p:spPr>
          <a:xfrm>
            <a:off x="6553200" y="4684713"/>
            <a:ext cx="2133600" cy="357188"/>
          </a:xfrm>
        </p:spPr>
        <p:txBody>
          <a:bodyPr vert="horz" wrap="square" lIns="91440" tIns="45720" rIns="91440" bIns="45720" numCol="1" anchor="t" anchorCtr="0" compatLnSpc="1"/>
          <a:lstStyle>
            <a:lvl1pPr eaLnBrk="1" hangingPunct="1">
              <a:buFont typeface="Arial" panose="020B0604020202020204" pitchFamily="34" charset="0"/>
              <a:buNone/>
              <a:defRPr noProof="1">
                <a:cs typeface="+mn-ea"/>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047A31B5-2DF2-4B9C-9CD5-B0E065843C24}" type="slidenum">
              <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rPr>
            </a:fld>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日期占位符 2"/>
          <p:cNvSpPr>
            <a:spLocks noGrp="1"/>
          </p:cNvSpPr>
          <p:nvPr>
            <p:ph type="dt" sz="half" idx="2"/>
          </p:nvPr>
        </p:nvSpPr>
        <p:spPr>
          <a:xfrm>
            <a:off x="457200" y="4684713"/>
            <a:ext cx="2133600" cy="357188"/>
          </a:xfrm>
        </p:spPr>
        <p:txBody>
          <a:bodyPr/>
          <a:lstStyle>
            <a:lvl1pPr eaLnBrk="1" hangingPunct="1">
              <a:buFont typeface="Arial" panose="020B0604020202020204" pitchFamily="34" charset="0"/>
              <a:buNone/>
              <a:defRPr noProof="1">
                <a:cs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4" name="页脚占位符 3"/>
          <p:cNvSpPr>
            <a:spLocks noGrp="1"/>
          </p:cNvSpPr>
          <p:nvPr>
            <p:ph type="ftr" sz="quarter" idx="3"/>
          </p:nvPr>
        </p:nvSpPr>
        <p:spPr>
          <a:xfrm>
            <a:off x="3124200" y="4684713"/>
            <a:ext cx="2895600" cy="357188"/>
          </a:xfrm>
        </p:spPr>
        <p:txBody>
          <a:bodyPr/>
          <a:lstStyle>
            <a:lvl1pPr eaLnBrk="1" hangingPunct="1">
              <a:buFont typeface="Arial" panose="020B0604020202020204" pitchFamily="34" charset="0"/>
              <a:buNone/>
              <a:defRPr noProof="1">
                <a:cs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5" name="灯片编号占位符 4"/>
          <p:cNvSpPr>
            <a:spLocks noGrp="1"/>
          </p:cNvSpPr>
          <p:nvPr>
            <p:ph type="sldNum" sz="quarter" idx="4"/>
          </p:nvPr>
        </p:nvSpPr>
        <p:spPr>
          <a:xfrm>
            <a:off x="6553200" y="4684713"/>
            <a:ext cx="2133600" cy="357188"/>
          </a:xfrm>
        </p:spPr>
        <p:txBody>
          <a:bodyPr vert="horz" wrap="square" lIns="91440" tIns="45720" rIns="91440" bIns="45720" numCol="1" anchor="t" anchorCtr="0" compatLnSpc="1"/>
          <a:lstStyle>
            <a:lvl1pPr eaLnBrk="1" hangingPunct="1">
              <a:buFont typeface="Arial" panose="020B0604020202020204" pitchFamily="34" charset="0"/>
              <a:buNone/>
              <a:defRPr noProof="1">
                <a:cs typeface="+mn-ea"/>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2F8C5103-0218-4F2E-94E6-B58F52EC240E}" type="slidenum">
              <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rPr>
            </a:fld>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
        <p:nvSpPr>
          <p:cNvPr id="3" name="日期占位符 1"/>
          <p:cNvSpPr>
            <a:spLocks noGrp="1"/>
          </p:cNvSpPr>
          <p:nvPr>
            <p:ph type="dt" sz="half" idx="2"/>
          </p:nvPr>
        </p:nvSpPr>
        <p:spPr>
          <a:xfrm>
            <a:off x="457200" y="4684713"/>
            <a:ext cx="2133600" cy="357188"/>
          </a:xfrm>
        </p:spPr>
        <p:txBody>
          <a:bodyPr/>
          <a:lstStyle>
            <a:lvl1pPr eaLnBrk="1" hangingPunct="1">
              <a:buFont typeface="Arial" panose="020B0604020202020204" pitchFamily="34" charset="0"/>
              <a:buNone/>
              <a:defRPr noProof="1">
                <a:cs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4" name="页脚占位符 2"/>
          <p:cNvSpPr>
            <a:spLocks noGrp="1"/>
          </p:cNvSpPr>
          <p:nvPr>
            <p:ph type="ftr" sz="quarter" idx="3"/>
          </p:nvPr>
        </p:nvSpPr>
        <p:spPr>
          <a:xfrm>
            <a:off x="3124200" y="4684713"/>
            <a:ext cx="2895600" cy="357188"/>
          </a:xfrm>
        </p:spPr>
        <p:txBody>
          <a:bodyPr/>
          <a:lstStyle>
            <a:lvl1pPr eaLnBrk="1" hangingPunct="1">
              <a:buFont typeface="Arial" panose="020B0604020202020204" pitchFamily="34" charset="0"/>
              <a:buNone/>
              <a:defRPr noProof="1">
                <a:cs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5" name="灯片编号占位符 3"/>
          <p:cNvSpPr>
            <a:spLocks noGrp="1"/>
          </p:cNvSpPr>
          <p:nvPr>
            <p:ph type="sldNum" sz="quarter" idx="4"/>
          </p:nvPr>
        </p:nvSpPr>
        <p:spPr>
          <a:xfrm>
            <a:off x="6553200" y="4684713"/>
            <a:ext cx="2133600" cy="357188"/>
          </a:xfrm>
        </p:spPr>
        <p:txBody>
          <a:bodyPr vert="horz" wrap="square" lIns="91440" tIns="45720" rIns="91440" bIns="45720" numCol="1" anchor="t" anchorCtr="0" compatLnSpc="1"/>
          <a:lstStyle>
            <a:lvl1pPr eaLnBrk="1" hangingPunct="1">
              <a:buFont typeface="Arial" panose="020B0604020202020204" pitchFamily="34" charset="0"/>
              <a:buNone/>
              <a:defRPr noProof="1">
                <a:cs typeface="+mn-ea"/>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7E4E4DCF-F92C-408B-AC8D-BC726162C919}" type="slidenum">
              <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rPr>
            </a:fld>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noProof="1"/>
              <a:t>单击此处编辑母版标题样式</a:t>
            </a:r>
            <a:endParaRPr lang="zh-CN" altLang="en-US" noProof="1"/>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noProof="1"/>
              <a:t>单击此处编辑母版文本样式</a:t>
            </a:r>
            <a:endParaRPr lang="zh-CN" altLang="en-US" noProof="1"/>
          </a:p>
        </p:txBody>
      </p:sp>
      <p:sp>
        <p:nvSpPr>
          <p:cNvPr id="5" name="日期占位符 4"/>
          <p:cNvSpPr>
            <a:spLocks noGrp="1"/>
          </p:cNvSpPr>
          <p:nvPr>
            <p:ph type="dt" sz="half" idx="12"/>
          </p:nvPr>
        </p:nvSpPr>
        <p:spPr>
          <a:xfrm>
            <a:off x="457200" y="4684713"/>
            <a:ext cx="2133600" cy="357188"/>
          </a:xfrm>
        </p:spPr>
        <p:txBody>
          <a:bodyPr/>
          <a:lstStyle>
            <a:lvl1pPr eaLnBrk="1" hangingPunct="1">
              <a:buFont typeface="Arial" panose="020B0604020202020204" pitchFamily="34" charset="0"/>
              <a:buNone/>
              <a:defRPr noProof="1">
                <a:cs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6" name="页脚占位符 5"/>
          <p:cNvSpPr>
            <a:spLocks noGrp="1"/>
          </p:cNvSpPr>
          <p:nvPr>
            <p:ph type="ftr" sz="quarter" idx="3"/>
          </p:nvPr>
        </p:nvSpPr>
        <p:spPr>
          <a:xfrm>
            <a:off x="3124200" y="4684713"/>
            <a:ext cx="2895600" cy="357188"/>
          </a:xfrm>
        </p:spPr>
        <p:txBody>
          <a:bodyPr/>
          <a:lstStyle>
            <a:lvl1pPr eaLnBrk="1" hangingPunct="1">
              <a:buFont typeface="Arial" panose="020B0604020202020204" pitchFamily="34" charset="0"/>
              <a:buNone/>
              <a:defRPr noProof="1">
                <a:cs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7" name="灯片编号占位符 6"/>
          <p:cNvSpPr>
            <a:spLocks noGrp="1"/>
          </p:cNvSpPr>
          <p:nvPr>
            <p:ph type="sldNum" sz="quarter" idx="4"/>
          </p:nvPr>
        </p:nvSpPr>
        <p:spPr>
          <a:xfrm>
            <a:off x="6553200" y="4684713"/>
            <a:ext cx="2133600" cy="357188"/>
          </a:xfrm>
        </p:spPr>
        <p:txBody>
          <a:bodyPr vert="horz" wrap="square" lIns="91440" tIns="45720" rIns="91440" bIns="45720" numCol="1" anchor="t" anchorCtr="0" compatLnSpc="1"/>
          <a:lstStyle>
            <a:lvl1pPr eaLnBrk="1" hangingPunct="1">
              <a:buFont typeface="Arial" panose="020B0604020202020204" pitchFamily="34" charset="0"/>
              <a:buNone/>
              <a:defRPr noProof="1">
                <a:cs typeface="+mn-ea"/>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81328774-CFAF-400B-9554-0757EC426630}" type="slidenum">
              <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rPr>
            </a:fld>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3124012" cy="1200150"/>
          </a:xfrm>
        </p:spPr>
        <p:txBody>
          <a:bodyPr anchor="b"/>
          <a:lstStyle>
            <a:lvl1pPr>
              <a:defRPr sz="2400"/>
            </a:lvl1pPr>
          </a:lstStyle>
          <a:p>
            <a:r>
              <a:rPr lang="zh-CN" altLang="en-US" noProof="1"/>
              <a:t>单击此处编辑母版标题样式</a:t>
            </a:r>
            <a:endParaRPr lang="zh-CN" altLang="en-US" noProof="1"/>
          </a:p>
        </p:txBody>
      </p:sp>
      <p:sp>
        <p:nvSpPr>
          <p:cNvPr id="3" name="图片占位符 2"/>
          <p:cNvSpPr>
            <a:spLocks noGrp="1"/>
          </p:cNvSpPr>
          <p:nvPr>
            <p:ph type="pic" idx="1"/>
          </p:nvPr>
        </p:nvSpPr>
        <p:spPr>
          <a:xfrm>
            <a:off x="3887391" y="342901"/>
            <a:ext cx="4629150" cy="405288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2400" b="0" i="0" u="none" strike="noStrike" kern="1200" cap="none" spc="0" normalizeH="0" baseline="0" noProof="1">
              <a:ln>
                <a:noFill/>
              </a:ln>
              <a:solidFill>
                <a:schemeClr val="tx1"/>
              </a:solidFill>
              <a:effectLst/>
              <a:uLnTx/>
              <a:uFillTx/>
              <a:latin typeface="+mn-lt"/>
              <a:ea typeface="+mn-ea"/>
              <a:cs typeface="宋体" panose="02010600030101010101" pitchFamily="2" charset="-122"/>
            </a:endParaRPr>
          </a:p>
        </p:txBody>
      </p:sp>
      <p:sp>
        <p:nvSpPr>
          <p:cNvPr id="4" name="文本占位符 3"/>
          <p:cNvSpPr>
            <a:spLocks noGrp="1"/>
          </p:cNvSpPr>
          <p:nvPr>
            <p:ph type="body" sz="half" idx="2"/>
          </p:nvPr>
        </p:nvSpPr>
        <p:spPr>
          <a:xfrm>
            <a:off x="629841" y="1543050"/>
            <a:ext cx="3124012" cy="2858691"/>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noProof="1"/>
              <a:t>单击此处编辑母版文本样式</a:t>
            </a:r>
            <a:endParaRPr lang="zh-CN" altLang="en-US" noProof="1"/>
          </a:p>
        </p:txBody>
      </p:sp>
      <p:sp>
        <p:nvSpPr>
          <p:cNvPr id="5" name="日期占位符 4"/>
          <p:cNvSpPr>
            <a:spLocks noGrp="1"/>
          </p:cNvSpPr>
          <p:nvPr>
            <p:ph type="dt" sz="half" idx="12"/>
          </p:nvPr>
        </p:nvSpPr>
        <p:spPr>
          <a:xfrm>
            <a:off x="457200" y="4684713"/>
            <a:ext cx="2133600" cy="357188"/>
          </a:xfrm>
        </p:spPr>
        <p:txBody>
          <a:bodyPr/>
          <a:lstStyle>
            <a:lvl1pPr eaLnBrk="1" hangingPunct="1">
              <a:buFont typeface="Arial" panose="020B0604020202020204" pitchFamily="34" charset="0"/>
              <a:buNone/>
              <a:defRPr noProof="1">
                <a:cs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6" name="页脚占位符 5"/>
          <p:cNvSpPr>
            <a:spLocks noGrp="1"/>
          </p:cNvSpPr>
          <p:nvPr>
            <p:ph type="ftr" sz="quarter" idx="3"/>
          </p:nvPr>
        </p:nvSpPr>
        <p:spPr>
          <a:xfrm>
            <a:off x="3124200" y="4684713"/>
            <a:ext cx="2895600" cy="357188"/>
          </a:xfrm>
        </p:spPr>
        <p:txBody>
          <a:bodyPr/>
          <a:lstStyle>
            <a:lvl1pPr eaLnBrk="1" hangingPunct="1">
              <a:buFont typeface="Arial" panose="020B0604020202020204" pitchFamily="34" charset="0"/>
              <a:buNone/>
              <a:defRPr noProof="1">
                <a:cs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7" name="灯片编号占位符 6"/>
          <p:cNvSpPr>
            <a:spLocks noGrp="1"/>
          </p:cNvSpPr>
          <p:nvPr>
            <p:ph type="sldNum" sz="quarter" idx="4"/>
          </p:nvPr>
        </p:nvSpPr>
        <p:spPr>
          <a:xfrm>
            <a:off x="6553200" y="4684713"/>
            <a:ext cx="2133600" cy="357188"/>
          </a:xfrm>
        </p:spPr>
        <p:txBody>
          <a:bodyPr vert="horz" wrap="square" lIns="91440" tIns="45720" rIns="91440" bIns="45720" numCol="1" anchor="t" anchorCtr="0" compatLnSpc="1"/>
          <a:lstStyle>
            <a:lvl1pPr eaLnBrk="1" hangingPunct="1">
              <a:buFont typeface="Arial" panose="020B0604020202020204" pitchFamily="34" charset="0"/>
              <a:buNone/>
              <a:defRPr noProof="1">
                <a:cs typeface="+mn-ea"/>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ABDE749A-2D0A-4973-A8D9-699D67ACD93D}" type="slidenum">
              <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rPr>
            </a:fld>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标题 1025"/>
          <p:cNvSpPr>
            <a:spLocks noGrp="1"/>
          </p:cNvSpPr>
          <p:nvPr>
            <p:ph type="title"/>
          </p:nvPr>
        </p:nvSpPr>
        <p:spPr>
          <a:xfrm>
            <a:off x="354013" y="2462213"/>
            <a:ext cx="8229600" cy="857250"/>
          </a:xfrm>
          <a:prstGeom prst="rect">
            <a:avLst/>
          </a:prstGeom>
          <a:noFill/>
          <a:ln w="9525">
            <a:noFill/>
          </a:ln>
        </p:spPr>
        <p:txBody>
          <a:bodyPr anchor="ctr"/>
          <a:p>
            <a:pPr lvl="0"/>
            <a:r>
              <a:rPr lang="zh-CN" altLang="en-US" dirty="0"/>
              <a:t>单击此处编辑母版标题样式</a:t>
            </a:r>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buFont typeface="Arial" panose="020B0604020202020204" pitchFamily="34" charset="0"/>
        <a:defRPr sz="4400" kern="1200">
          <a:solidFill>
            <a:schemeClr val="tx2"/>
          </a:solidFill>
          <a:latin typeface="+mj-lt"/>
          <a:ea typeface="+mj-ea"/>
          <a:cs typeface="宋体" panose="02010600030101010101" pitchFamily="2" charset="-122"/>
        </a:defRPr>
      </a:lvl1pPr>
      <a:lvl2pPr algn="ctr" rtl="0" eaLnBrk="0" fontAlgn="base" hangingPunct="0">
        <a:spcBef>
          <a:spcPct val="0"/>
        </a:spcBef>
        <a:spcAft>
          <a:spcPct val="0"/>
        </a:spcAft>
        <a:buFont typeface="Arial" panose="020B0604020202020204" pitchFamily="34" charset="0"/>
        <a:defRPr sz="4400">
          <a:solidFill>
            <a:schemeClr val="tx2"/>
          </a:solidFill>
          <a:latin typeface="Arial" panose="020B0604020202020204" pitchFamily="34" charset="0"/>
          <a:ea typeface="宋体" panose="02010600030101010101" pitchFamily="2" charset="-122"/>
          <a:cs typeface="宋体" panose="02010600030101010101" pitchFamily="2" charset="-122"/>
        </a:defRPr>
      </a:lvl2pPr>
      <a:lvl3pPr algn="ctr" rtl="0" eaLnBrk="0" fontAlgn="base" hangingPunct="0">
        <a:spcBef>
          <a:spcPct val="0"/>
        </a:spcBef>
        <a:spcAft>
          <a:spcPct val="0"/>
        </a:spcAft>
        <a:buFont typeface="Arial" panose="020B0604020202020204" pitchFamily="34" charset="0"/>
        <a:defRPr sz="4400">
          <a:solidFill>
            <a:schemeClr val="tx2"/>
          </a:solidFill>
          <a:latin typeface="Arial" panose="020B0604020202020204" pitchFamily="34" charset="0"/>
          <a:ea typeface="宋体" panose="02010600030101010101" pitchFamily="2" charset="-122"/>
          <a:cs typeface="宋体" panose="02010600030101010101" pitchFamily="2" charset="-122"/>
        </a:defRPr>
      </a:lvl3pPr>
      <a:lvl4pPr algn="ctr" rtl="0" eaLnBrk="0" fontAlgn="base" hangingPunct="0">
        <a:spcBef>
          <a:spcPct val="0"/>
        </a:spcBef>
        <a:spcAft>
          <a:spcPct val="0"/>
        </a:spcAft>
        <a:buFont typeface="Arial" panose="020B0604020202020204" pitchFamily="34" charset="0"/>
        <a:defRPr sz="4400">
          <a:solidFill>
            <a:schemeClr val="tx2"/>
          </a:solidFill>
          <a:latin typeface="Arial" panose="020B0604020202020204" pitchFamily="34" charset="0"/>
          <a:ea typeface="宋体" panose="02010600030101010101" pitchFamily="2" charset="-122"/>
          <a:cs typeface="宋体" panose="02010600030101010101" pitchFamily="2" charset="-122"/>
        </a:defRPr>
      </a:lvl4pPr>
      <a:lvl5pPr algn="ctr" rtl="0" eaLnBrk="0" fontAlgn="base" hangingPunct="0">
        <a:spcBef>
          <a:spcPct val="0"/>
        </a:spcBef>
        <a:spcAft>
          <a:spcPct val="0"/>
        </a:spcAft>
        <a:buFont typeface="Arial" panose="020B0604020202020204" pitchFamily="34" charset="0"/>
        <a:defRPr sz="4400">
          <a:solidFill>
            <a:schemeClr val="tx2"/>
          </a:solidFill>
          <a:latin typeface="Arial" panose="020B0604020202020204" pitchFamily="34" charset="0"/>
          <a:ea typeface="宋体" panose="02010600030101010101" pitchFamily="2" charset="-122"/>
          <a:cs typeface="宋体" panose="02010600030101010101" pitchFamily="2" charset="-122"/>
        </a:defRPr>
      </a:lvl5pPr>
      <a:lvl6pPr marL="457200" algn="ctr" rtl="0" fontAlgn="base">
        <a:spcBef>
          <a:spcPct val="0"/>
        </a:spcBef>
        <a:spcAft>
          <a:spcPct val="0"/>
        </a:spcAft>
        <a:buFont typeface="Arial" panose="020B0604020202020204" pitchFamily="34" charset="0"/>
        <a:defRPr sz="4400">
          <a:solidFill>
            <a:schemeClr val="tx2"/>
          </a:solidFill>
          <a:latin typeface="Arial" panose="020B0604020202020204" pitchFamily="34" charset="0"/>
          <a:ea typeface="宋体" panose="02010600030101010101" pitchFamily="2" charset="-122"/>
          <a:cs typeface="宋体" panose="02010600030101010101" pitchFamily="2" charset="-122"/>
        </a:defRPr>
      </a:lvl6pPr>
      <a:lvl7pPr marL="914400" algn="ctr" rtl="0" fontAlgn="base">
        <a:spcBef>
          <a:spcPct val="0"/>
        </a:spcBef>
        <a:spcAft>
          <a:spcPct val="0"/>
        </a:spcAft>
        <a:buFont typeface="Arial" panose="020B0604020202020204" pitchFamily="34" charset="0"/>
        <a:defRPr sz="4400">
          <a:solidFill>
            <a:schemeClr val="tx2"/>
          </a:solidFill>
          <a:latin typeface="Arial" panose="020B0604020202020204" pitchFamily="34" charset="0"/>
          <a:ea typeface="宋体" panose="02010600030101010101" pitchFamily="2" charset="-122"/>
          <a:cs typeface="宋体" panose="02010600030101010101" pitchFamily="2" charset="-122"/>
        </a:defRPr>
      </a:lvl7pPr>
      <a:lvl8pPr marL="1371600" algn="ctr" rtl="0" fontAlgn="base">
        <a:spcBef>
          <a:spcPct val="0"/>
        </a:spcBef>
        <a:spcAft>
          <a:spcPct val="0"/>
        </a:spcAft>
        <a:buFont typeface="Arial" panose="020B0604020202020204" pitchFamily="34" charset="0"/>
        <a:defRPr sz="4400">
          <a:solidFill>
            <a:schemeClr val="tx2"/>
          </a:solidFill>
          <a:latin typeface="Arial" panose="020B0604020202020204" pitchFamily="34" charset="0"/>
          <a:ea typeface="宋体" panose="02010600030101010101" pitchFamily="2" charset="-122"/>
          <a:cs typeface="宋体" panose="02010600030101010101" pitchFamily="2" charset="-122"/>
        </a:defRPr>
      </a:lvl8pPr>
      <a:lvl9pPr marL="1828800" algn="ctr" rtl="0" fontAlgn="base">
        <a:spcBef>
          <a:spcPct val="0"/>
        </a:spcBef>
        <a:spcAft>
          <a:spcPct val="0"/>
        </a:spcAft>
        <a:buFont typeface="Arial" panose="020B0604020202020204" pitchFamily="34" charset="0"/>
        <a:defRPr sz="4400">
          <a:solidFill>
            <a:schemeClr val="tx2"/>
          </a:solidFill>
          <a:latin typeface="Arial" panose="020B0604020202020204" pitchFamily="34" charset="0"/>
          <a:ea typeface="宋体" panose="02010600030101010101" pitchFamily="2" charset="-122"/>
          <a:cs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宋体" panose="02010600030101010101" pitchFamily="2" charset="-122"/>
        </a:defRPr>
      </a:lvl1pPr>
      <a:lvl2pPr marL="742950" lvl="1"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宋体" panose="02010600030101010101" pitchFamily="2" charset="-122"/>
        </a:defRPr>
      </a:lvl2pPr>
      <a:lvl3pPr marL="1143000" lvl="2"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宋体" panose="02010600030101010101" pitchFamily="2" charset="-122"/>
        </a:defRPr>
      </a:lvl3pPr>
      <a:lvl4pPr marL="1600200" lvl="3"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宋体" panose="02010600030101010101" pitchFamily="2" charset="-122"/>
        </a:defRPr>
      </a:lvl4pPr>
      <a:lvl5pPr marL="2057400" lvl="4"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宋体" panose="02010600030101010101" pitchFamily="2" charset="-122"/>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tags" Target="../tags/tag60.xml"/><Relationship Id="rId3" Type="http://schemas.openxmlformats.org/officeDocument/2006/relationships/image" Target="../media/image15.png"/><Relationship Id="rId2" Type="http://schemas.openxmlformats.org/officeDocument/2006/relationships/tags" Target="../tags/tag59.xml"/><Relationship Id="rId1" Type="http://schemas.openxmlformats.org/officeDocument/2006/relationships/tags" Target="../tags/tag58.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66.xml"/><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image" Target="../media/image17.png"/></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70.xml"/><Relationship Id="rId5" Type="http://schemas.openxmlformats.org/officeDocument/2006/relationships/image" Target="../media/image19.png"/><Relationship Id="rId4" Type="http://schemas.openxmlformats.org/officeDocument/2006/relationships/tags" Target="../tags/tag69.xml"/><Relationship Id="rId3" Type="http://schemas.openxmlformats.org/officeDocument/2006/relationships/tags" Target="../tags/tag68.xml"/><Relationship Id="rId2" Type="http://schemas.openxmlformats.org/officeDocument/2006/relationships/image" Target="../media/image18.png"/><Relationship Id="rId1" Type="http://schemas.openxmlformats.org/officeDocument/2006/relationships/tags" Target="../tags/tag67.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tags" Target="../tags/tag71.xml"/></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76.xml"/><Relationship Id="rId4" Type="http://schemas.openxmlformats.org/officeDocument/2006/relationships/image" Target="../media/image21.png"/><Relationship Id="rId3" Type="http://schemas.openxmlformats.org/officeDocument/2006/relationships/tags" Target="../tags/tag75.xml"/><Relationship Id="rId2" Type="http://schemas.openxmlformats.org/officeDocument/2006/relationships/image" Target="../media/image20.png"/><Relationship Id="rId1" Type="http://schemas.openxmlformats.org/officeDocument/2006/relationships/tags" Target="../tags/tag74.xml"/></Relationships>
</file>

<file path=ppt/slides/_rels/slide16.xml.rels><?xml version="1.0" encoding="UTF-8" standalone="yes"?>
<Relationships xmlns="http://schemas.openxmlformats.org/package/2006/relationships"><Relationship Id="rId9" Type="http://schemas.openxmlformats.org/officeDocument/2006/relationships/tags" Target="../tags/tag82.xml"/><Relationship Id="rId8" Type="http://schemas.openxmlformats.org/officeDocument/2006/relationships/tags" Target="../tags/tag81.xml"/><Relationship Id="rId7" Type="http://schemas.openxmlformats.org/officeDocument/2006/relationships/image" Target="../media/image23.png"/><Relationship Id="rId6" Type="http://schemas.openxmlformats.org/officeDocument/2006/relationships/tags" Target="../tags/tag80.xml"/><Relationship Id="rId5" Type="http://schemas.openxmlformats.org/officeDocument/2006/relationships/tags" Target="../tags/tag79.xml"/><Relationship Id="rId4" Type="http://schemas.openxmlformats.org/officeDocument/2006/relationships/image" Target="../media/image18.png"/><Relationship Id="rId3" Type="http://schemas.openxmlformats.org/officeDocument/2006/relationships/tags" Target="../tags/tag78.xml"/><Relationship Id="rId2" Type="http://schemas.openxmlformats.org/officeDocument/2006/relationships/image" Target="../media/image22.png"/><Relationship Id="rId12" Type="http://schemas.openxmlformats.org/officeDocument/2006/relationships/notesSlide" Target="../notesSlides/notesSlide2.xml"/><Relationship Id="rId11" Type="http://schemas.openxmlformats.org/officeDocument/2006/relationships/slideLayout" Target="../slideLayouts/slideLayout2.xml"/><Relationship Id="rId10" Type="http://schemas.openxmlformats.org/officeDocument/2006/relationships/tags" Target="../tags/tag83.xml"/><Relationship Id="rId1" Type="http://schemas.openxmlformats.org/officeDocument/2006/relationships/tags" Target="../tags/tag77.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tags" Target="../tags/tag84.xml"/></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90.xml"/><Relationship Id="rId5" Type="http://schemas.openxmlformats.org/officeDocument/2006/relationships/image" Target="../media/image25.png"/><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image" Target="../media/image24.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93.xml"/><Relationship Id="rId3" Type="http://schemas.openxmlformats.org/officeDocument/2006/relationships/tags" Target="../tags/tag92.xml"/><Relationship Id="rId2" Type="http://schemas.openxmlformats.org/officeDocument/2006/relationships/image" Target="../media/image26.png"/><Relationship Id="rId1" Type="http://schemas.openxmlformats.org/officeDocument/2006/relationships/tags" Target="../tags/tag91.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96.xml"/><Relationship Id="rId4" Type="http://schemas.openxmlformats.org/officeDocument/2006/relationships/image" Target="../media/image27.png"/><Relationship Id="rId3" Type="http://schemas.openxmlformats.org/officeDocument/2006/relationships/tags" Target="../tags/tag95.xml"/><Relationship Id="rId2" Type="http://schemas.openxmlformats.org/officeDocument/2006/relationships/image" Target="../media/image18.png"/><Relationship Id="rId1" Type="http://schemas.openxmlformats.org/officeDocument/2006/relationships/tags" Target="../tags/tag94.xml"/></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05.xml"/><Relationship Id="rId7" Type="http://schemas.openxmlformats.org/officeDocument/2006/relationships/tags" Target="../tags/tag104.xml"/><Relationship Id="rId6" Type="http://schemas.openxmlformats.org/officeDocument/2006/relationships/tags" Target="../tags/tag103.xml"/><Relationship Id="rId5" Type="http://schemas.openxmlformats.org/officeDocument/2006/relationships/tags" Target="../tags/tag102.xml"/><Relationship Id="rId4" Type="http://schemas.openxmlformats.org/officeDocument/2006/relationships/tags" Target="../tags/tag101.xml"/><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tags" Target="../tags/tag100.xml"/></Relationships>
</file>

<file path=ppt/slides/_rels/slide23.xml.rels><?xml version="1.0" encoding="UTF-8" standalone="yes"?>
<Relationships xmlns="http://schemas.openxmlformats.org/package/2006/relationships"><Relationship Id="rId9" Type="http://schemas.openxmlformats.org/officeDocument/2006/relationships/tags" Target="../tags/tag110.xml"/><Relationship Id="rId8" Type="http://schemas.openxmlformats.org/officeDocument/2006/relationships/image" Target="../media/image33.png"/><Relationship Id="rId7" Type="http://schemas.openxmlformats.org/officeDocument/2006/relationships/tags" Target="../tags/tag109.xml"/><Relationship Id="rId6" Type="http://schemas.openxmlformats.org/officeDocument/2006/relationships/tags" Target="../tags/tag108.xml"/><Relationship Id="rId5" Type="http://schemas.openxmlformats.org/officeDocument/2006/relationships/tags" Target="../tags/tag107.xml"/><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tags" Target="../tags/tag106.xml"/><Relationship Id="rId11" Type="http://schemas.openxmlformats.org/officeDocument/2006/relationships/notesSlide" Target="../notesSlides/notesSlide3.xml"/><Relationship Id="rId10" Type="http://schemas.openxmlformats.org/officeDocument/2006/relationships/slideLayout" Target="../slideLayouts/slideLayout2.xml"/><Relationship Id="rId1" Type="http://schemas.openxmlformats.org/officeDocument/2006/relationships/image" Target="../media/image30.png"/></Relationships>
</file>

<file path=ppt/slides/_rels/slide24.xml.rels><?xml version="1.0" encoding="UTF-8" standalone="yes"?>
<Relationships xmlns="http://schemas.openxmlformats.org/package/2006/relationships"><Relationship Id="rId9" Type="http://schemas.openxmlformats.org/officeDocument/2006/relationships/image" Target="../media/image37.png"/><Relationship Id="rId8" Type="http://schemas.openxmlformats.org/officeDocument/2006/relationships/tags" Target="../tags/tag115.xml"/><Relationship Id="rId7" Type="http://schemas.openxmlformats.org/officeDocument/2006/relationships/image" Target="../media/image36.png"/><Relationship Id="rId6" Type="http://schemas.openxmlformats.org/officeDocument/2006/relationships/tags" Target="../tags/tag114.xml"/><Relationship Id="rId5" Type="http://schemas.openxmlformats.org/officeDocument/2006/relationships/tags" Target="../tags/tag113.xml"/><Relationship Id="rId4" Type="http://schemas.openxmlformats.org/officeDocument/2006/relationships/image" Target="../media/image35.png"/><Relationship Id="rId3" Type="http://schemas.openxmlformats.org/officeDocument/2006/relationships/tags" Target="../tags/tag112.xml"/><Relationship Id="rId2" Type="http://schemas.openxmlformats.org/officeDocument/2006/relationships/image" Target="../media/image34.png"/><Relationship Id="rId10" Type="http://schemas.openxmlformats.org/officeDocument/2006/relationships/slideLayout" Target="../slideLayouts/slideLayout2.xml"/><Relationship Id="rId1" Type="http://schemas.openxmlformats.org/officeDocument/2006/relationships/tags" Target="../tags/tag111.xml"/></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9.png"/><Relationship Id="rId3" Type="http://schemas.openxmlformats.org/officeDocument/2006/relationships/tags" Target="../tags/tag117.xml"/><Relationship Id="rId2" Type="http://schemas.openxmlformats.org/officeDocument/2006/relationships/image" Target="../media/image38.png"/><Relationship Id="rId1" Type="http://schemas.openxmlformats.org/officeDocument/2006/relationships/tags" Target="../tags/tag116.xml"/></Relationships>
</file>

<file path=ppt/slides/_rels/slide26.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43.png"/><Relationship Id="rId7" Type="http://schemas.openxmlformats.org/officeDocument/2006/relationships/tags" Target="../tags/tag121.xml"/><Relationship Id="rId6" Type="http://schemas.openxmlformats.org/officeDocument/2006/relationships/image" Target="../media/image42.png"/><Relationship Id="rId5" Type="http://schemas.openxmlformats.org/officeDocument/2006/relationships/tags" Target="../tags/tag120.xml"/><Relationship Id="rId4" Type="http://schemas.openxmlformats.org/officeDocument/2006/relationships/image" Target="../media/image41.png"/><Relationship Id="rId3" Type="http://schemas.openxmlformats.org/officeDocument/2006/relationships/tags" Target="../tags/tag119.xml"/><Relationship Id="rId2" Type="http://schemas.openxmlformats.org/officeDocument/2006/relationships/image" Target="../media/image40.png"/><Relationship Id="rId1" Type="http://schemas.openxmlformats.org/officeDocument/2006/relationships/tags" Target="../tags/tag118.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22.xml"/></Relationships>
</file>

<file path=ppt/slides/_rels/slide2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tags" Target="../tags/tag125.xml"/><Relationship Id="rId3" Type="http://schemas.openxmlformats.org/officeDocument/2006/relationships/image" Target="../media/image15.png"/><Relationship Id="rId2" Type="http://schemas.openxmlformats.org/officeDocument/2006/relationships/tags" Target="../tags/tag124.xml"/><Relationship Id="rId1" Type="http://schemas.openxmlformats.org/officeDocument/2006/relationships/tags" Target="../tags/tag123.xml"/></Relationships>
</file>

<file path=ppt/slides/_rels/slide2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28.xml"/><Relationship Id="rId4" Type="http://schemas.openxmlformats.org/officeDocument/2006/relationships/tags" Target="../tags/tag127.xml"/><Relationship Id="rId3" Type="http://schemas.openxmlformats.org/officeDocument/2006/relationships/tags" Target="../tags/tag126.xml"/><Relationship Id="rId2" Type="http://schemas.openxmlformats.org/officeDocument/2006/relationships/image" Target="../media/image46.png"/><Relationship Id="rId1" Type="http://schemas.openxmlformats.org/officeDocument/2006/relationships/image" Target="../media/image45.png"/></Relationships>
</file>

<file path=ppt/slides/_rels/slide3.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tags" Target="../tags/tag9.xml"/><Relationship Id="rId7" Type="http://schemas.openxmlformats.org/officeDocument/2006/relationships/tags" Target="../tags/tag8.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tags" Target="../tags/tag4.xml"/><Relationship Id="rId2" Type="http://schemas.openxmlformats.org/officeDocument/2006/relationships/tags" Target="../tags/tag3.xml"/><Relationship Id="rId13" Type="http://schemas.openxmlformats.org/officeDocument/2006/relationships/slideLayout" Target="../slideLayouts/slideLayout2.xml"/><Relationship Id="rId12" Type="http://schemas.openxmlformats.org/officeDocument/2006/relationships/image" Target="../media/image6.png"/><Relationship Id="rId11" Type="http://schemas.openxmlformats.org/officeDocument/2006/relationships/tags" Target="../tags/tag11.xml"/><Relationship Id="rId10" Type="http://schemas.openxmlformats.org/officeDocument/2006/relationships/image" Target="../media/image5.jpeg"/><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hemeOverride" Target="../theme/themeOverride1.xml"/><Relationship Id="rId2" Type="http://schemas.openxmlformats.org/officeDocument/2006/relationships/tags" Target="../tags/tag130.xml"/><Relationship Id="rId1" Type="http://schemas.openxmlformats.org/officeDocument/2006/relationships/tags" Target="../tags/tag129.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hemeOverride" Target="../theme/themeOverride6.xml"/><Relationship Id="rId2" Type="http://schemas.openxmlformats.org/officeDocument/2006/relationships/tags" Target="../tags/tag132.xml"/><Relationship Id="rId1" Type="http://schemas.openxmlformats.org/officeDocument/2006/relationships/tags" Target="../tags/tag131.xml"/></Relationships>
</file>

<file path=ppt/slides/_rels/slide4.xml.rels><?xml version="1.0" encoding="UTF-8" standalone="yes"?>
<Relationships xmlns="http://schemas.openxmlformats.org/package/2006/relationships"><Relationship Id="rId9" Type="http://schemas.openxmlformats.org/officeDocument/2006/relationships/tags" Target="../tags/tag20.xml"/><Relationship Id="rId8" Type="http://schemas.openxmlformats.org/officeDocument/2006/relationships/tags" Target="../tags/tag19.xml"/><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3" Type="http://schemas.openxmlformats.org/officeDocument/2006/relationships/tags" Target="../tags/tag14.xml"/><Relationship Id="rId27" Type="http://schemas.openxmlformats.org/officeDocument/2006/relationships/notesSlide" Target="../notesSlides/notesSlide1.xml"/><Relationship Id="rId26" Type="http://schemas.openxmlformats.org/officeDocument/2006/relationships/slideLayout" Target="../slideLayouts/slideLayout2.xml"/><Relationship Id="rId25" Type="http://schemas.openxmlformats.org/officeDocument/2006/relationships/tags" Target="../tags/tag36.xml"/><Relationship Id="rId24" Type="http://schemas.openxmlformats.org/officeDocument/2006/relationships/tags" Target="../tags/tag35.xml"/><Relationship Id="rId23" Type="http://schemas.openxmlformats.org/officeDocument/2006/relationships/tags" Target="../tags/tag34.xml"/><Relationship Id="rId22" Type="http://schemas.openxmlformats.org/officeDocument/2006/relationships/tags" Target="../tags/tag33.xml"/><Relationship Id="rId21" Type="http://schemas.openxmlformats.org/officeDocument/2006/relationships/tags" Target="../tags/tag32.xml"/><Relationship Id="rId20" Type="http://schemas.openxmlformats.org/officeDocument/2006/relationships/tags" Target="../tags/tag31.xml"/><Relationship Id="rId2" Type="http://schemas.openxmlformats.org/officeDocument/2006/relationships/tags" Target="../tags/tag13.xml"/><Relationship Id="rId19" Type="http://schemas.openxmlformats.org/officeDocument/2006/relationships/tags" Target="../tags/tag30.xml"/><Relationship Id="rId18" Type="http://schemas.openxmlformats.org/officeDocument/2006/relationships/tags" Target="../tags/tag29.xml"/><Relationship Id="rId17" Type="http://schemas.openxmlformats.org/officeDocument/2006/relationships/tags" Target="../tags/tag28.xml"/><Relationship Id="rId16" Type="http://schemas.openxmlformats.org/officeDocument/2006/relationships/tags" Target="../tags/tag27.xml"/><Relationship Id="rId15" Type="http://schemas.openxmlformats.org/officeDocument/2006/relationships/tags" Target="../tags/tag26.xml"/><Relationship Id="rId14" Type="http://schemas.openxmlformats.org/officeDocument/2006/relationships/tags" Target="../tags/tag25.xml"/><Relationship Id="rId13" Type="http://schemas.openxmlformats.org/officeDocument/2006/relationships/tags" Target="../tags/tag24.xml"/><Relationship Id="rId12" Type="http://schemas.openxmlformats.org/officeDocument/2006/relationships/tags" Target="../tags/tag23.xml"/><Relationship Id="rId11" Type="http://schemas.openxmlformats.org/officeDocument/2006/relationships/tags" Target="../tags/tag22.xml"/><Relationship Id="rId10" Type="http://schemas.openxmlformats.org/officeDocument/2006/relationships/tags" Target="../tags/tag21.xml"/><Relationship Id="rId1" Type="http://schemas.openxmlformats.org/officeDocument/2006/relationships/tags" Target="../tags/tag12.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9.png"/><Relationship Id="rId6" Type="http://schemas.openxmlformats.org/officeDocument/2006/relationships/tags" Target="../tags/tag46.xml"/><Relationship Id="rId5" Type="http://schemas.openxmlformats.org/officeDocument/2006/relationships/image" Target="../media/image8.png"/><Relationship Id="rId4" Type="http://schemas.openxmlformats.org/officeDocument/2006/relationships/tags" Target="../tags/tag45.xml"/><Relationship Id="rId3" Type="http://schemas.openxmlformats.org/officeDocument/2006/relationships/image" Target="../media/image7.png"/><Relationship Id="rId2" Type="http://schemas.openxmlformats.org/officeDocument/2006/relationships/tags" Target="../tags/tag44.xml"/><Relationship Id="rId1" Type="http://schemas.openxmlformats.org/officeDocument/2006/relationships/tags" Target="../tags/tag43.xml"/></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1.png"/><Relationship Id="rId6" Type="http://schemas.openxmlformats.org/officeDocument/2006/relationships/tags" Target="../tags/tag51.xml"/><Relationship Id="rId5" Type="http://schemas.openxmlformats.org/officeDocument/2006/relationships/image" Target="../media/image10.png"/><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s>
</file>

<file path=ppt/slides/_rels/slide9.xml.rels><?xml version="1.0" encoding="UTF-8" standalone="yes"?>
<Relationships xmlns="http://schemas.openxmlformats.org/package/2006/relationships"><Relationship Id="rId9" Type="http://schemas.openxmlformats.org/officeDocument/2006/relationships/image" Target="../media/image14.png"/><Relationship Id="rId8" Type="http://schemas.openxmlformats.org/officeDocument/2006/relationships/tags" Target="../tags/tag57.xml"/><Relationship Id="rId7" Type="http://schemas.openxmlformats.org/officeDocument/2006/relationships/image" Target="../media/image13.png"/><Relationship Id="rId6" Type="http://schemas.openxmlformats.org/officeDocument/2006/relationships/tags" Target="../tags/tag56.xml"/><Relationship Id="rId5" Type="http://schemas.openxmlformats.org/officeDocument/2006/relationships/image" Target="../media/image12.png"/><Relationship Id="rId4" Type="http://schemas.openxmlformats.org/officeDocument/2006/relationships/tags" Target="../tags/tag55.xml"/><Relationship Id="rId3" Type="http://schemas.openxmlformats.org/officeDocument/2006/relationships/tags" Target="../tags/tag54.xml"/><Relationship Id="rId2" Type="http://schemas.openxmlformats.org/officeDocument/2006/relationships/tags" Target="../tags/tag53.xml"/><Relationship Id="rId10" Type="http://schemas.openxmlformats.org/officeDocument/2006/relationships/slideLayout" Target="../slideLayouts/slideLayout2.xml"/><Relationship Id="rId1" Type="http://schemas.openxmlformats.org/officeDocument/2006/relationships/tags" Target="../tags/tag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40" name="文本框 3"/>
          <p:cNvSpPr txBox="1"/>
          <p:nvPr/>
        </p:nvSpPr>
        <p:spPr>
          <a:xfrm>
            <a:off x="1219200" y="2913063"/>
            <a:ext cx="6530975" cy="1999615"/>
          </a:xfrm>
          <a:prstGeom prst="rect">
            <a:avLst/>
          </a:prstGeom>
          <a:noFill/>
          <a:ln w="9525">
            <a:noFill/>
          </a:ln>
        </p:spPr>
        <p:txBody>
          <a:bodyPr>
            <a:spAutoFit/>
          </a:bodyPr>
          <a:p>
            <a:pPr algn="ctr" eaLnBrk="1" hangingPunct="1">
              <a:buFont typeface="Arial" panose="020B0604020202020204" pitchFamily="34" charset="0"/>
            </a:pPr>
            <a:r>
              <a:rPr lang="en-US" altLang="zh-CN" sz="3200" b="1" dirty="0">
                <a:latin typeface="微软雅黑" panose="020B0503020204020204" pitchFamily="34" charset="-122"/>
                <a:ea typeface="微软雅黑" panose="020B0503020204020204" pitchFamily="34" charset="-122"/>
              </a:rPr>
              <a:t>“</a:t>
            </a:r>
            <a:r>
              <a:rPr lang="zh-CN" altLang="en-US" sz="3200" b="1" dirty="0">
                <a:latin typeface="微软雅黑" panose="020B0503020204020204" pitchFamily="34" charset="-122"/>
                <a:ea typeface="微软雅黑" panose="020B0503020204020204" pitchFamily="34" charset="-122"/>
              </a:rPr>
              <a:t>榕教之窗</a:t>
            </a:r>
            <a:r>
              <a:rPr lang="en-US" altLang="zh-CN" sz="3200" b="1" dirty="0">
                <a:latin typeface="微软雅黑" panose="020B0503020204020204" pitchFamily="34" charset="-122"/>
                <a:ea typeface="微软雅黑" panose="020B0503020204020204" pitchFamily="34" charset="-122"/>
              </a:rPr>
              <a:t>”</a:t>
            </a:r>
            <a:r>
              <a:rPr lang="zh-CN" altLang="en-US" sz="3200" b="1" dirty="0">
                <a:latin typeface="微软雅黑" panose="020B0503020204020204" pitchFamily="34" charset="-122"/>
                <a:ea typeface="微软雅黑" panose="020B0503020204020204" pitchFamily="34" charset="-122"/>
              </a:rPr>
              <a:t>系统</a:t>
            </a:r>
            <a:r>
              <a:rPr lang="en-US" altLang="zh-CN" sz="3200" b="1" dirty="0">
                <a:latin typeface="微软雅黑" panose="020B0503020204020204" pitchFamily="34" charset="-122"/>
                <a:ea typeface="微软雅黑" panose="020B0503020204020204" pitchFamily="34" charset="-122"/>
              </a:rPr>
              <a:t>-</a:t>
            </a:r>
            <a:r>
              <a:rPr lang="zh-CN" altLang="en-US" sz="3200" b="1" dirty="0">
                <a:latin typeface="微软雅黑" panose="020B0503020204020204" pitchFamily="34" charset="-122"/>
                <a:ea typeface="微软雅黑" panose="020B0503020204020204" pitchFamily="34" charset="-122"/>
              </a:rPr>
              <a:t>小学报名</a:t>
            </a:r>
            <a:endParaRPr lang="zh-CN" altLang="en-US" sz="3200" b="1" dirty="0">
              <a:latin typeface="微软雅黑" panose="020B0503020204020204" pitchFamily="34" charset="-122"/>
              <a:ea typeface="微软雅黑" panose="020B0503020204020204" pitchFamily="34" charset="-122"/>
            </a:endParaRPr>
          </a:p>
          <a:p>
            <a:pPr algn="ctr" eaLnBrk="1" hangingPunct="1">
              <a:buFont typeface="Arial" panose="020B0604020202020204" pitchFamily="34" charset="0"/>
            </a:pPr>
            <a:r>
              <a:rPr lang="zh-CN" altLang="en-US" sz="3200" b="1" dirty="0">
                <a:latin typeface="微软雅黑" panose="020B0503020204020204" pitchFamily="34" charset="-122"/>
                <a:ea typeface="微软雅黑" panose="020B0503020204020204" pitchFamily="34" charset="-122"/>
              </a:rPr>
              <a:t>家长操作指南</a:t>
            </a:r>
            <a:endParaRPr lang="zh-CN" altLang="en-US" sz="3200" dirty="0">
              <a:latin typeface="Arial" panose="020B0604020202020204" pitchFamily="34" charset="0"/>
            </a:endParaRPr>
          </a:p>
          <a:p>
            <a:pPr algn="ctr" eaLnBrk="1" hangingPunct="1">
              <a:lnSpc>
                <a:spcPct val="150000"/>
              </a:lnSpc>
              <a:buFont typeface="Arial" panose="020B0604020202020204" pitchFamily="34" charset="0"/>
            </a:pPr>
            <a:r>
              <a:rPr lang="zh-CN" altLang="en-US" sz="2000" dirty="0">
                <a:latin typeface="华文中宋" panose="02010600040101010101" pitchFamily="2" charset="-122"/>
                <a:ea typeface="华文中宋" panose="02010600040101010101" pitchFamily="2" charset="-122"/>
                <a:sym typeface="+mn-ea"/>
              </a:rPr>
              <a:t>福州市教育局      </a:t>
            </a:r>
            <a:endParaRPr lang="zh-CN" altLang="en-US" sz="2000" dirty="0">
              <a:latin typeface="华文中宋" panose="02010600040101010101" pitchFamily="2" charset="-122"/>
              <a:ea typeface="华文中宋" panose="02010600040101010101" pitchFamily="2" charset="-122"/>
            </a:endParaRPr>
          </a:p>
          <a:p>
            <a:pPr algn="ctr" eaLnBrk="1" hangingPunct="1">
              <a:lnSpc>
                <a:spcPct val="150000"/>
              </a:lnSpc>
              <a:buFont typeface="Arial" panose="020B0604020202020204" pitchFamily="34" charset="0"/>
            </a:pPr>
            <a:r>
              <a:rPr lang="en-US" altLang="zh-CN" sz="2000" dirty="0">
                <a:latin typeface="华文中宋" panose="02010600040101010101" pitchFamily="2" charset="-122"/>
                <a:ea typeface="华文中宋" panose="02010600040101010101" pitchFamily="2" charset="-122"/>
                <a:sym typeface="+mn-ea"/>
              </a:rPr>
              <a:t>2025</a:t>
            </a:r>
            <a:r>
              <a:rPr lang="zh-CN" altLang="en-US" sz="2000" dirty="0">
                <a:latin typeface="华文中宋" panose="02010600040101010101" pitchFamily="2" charset="-122"/>
                <a:ea typeface="华文中宋" panose="02010600040101010101" pitchFamily="2" charset="-122"/>
                <a:sym typeface="+mn-ea"/>
              </a:rPr>
              <a:t>年</a:t>
            </a:r>
            <a:r>
              <a:rPr lang="en-US" altLang="zh-CN" sz="2000" dirty="0">
                <a:latin typeface="华文中宋" panose="02010600040101010101" pitchFamily="2" charset="-122"/>
                <a:ea typeface="华文中宋" panose="02010600040101010101" pitchFamily="2" charset="-122"/>
                <a:sym typeface="+mn-ea"/>
              </a:rPr>
              <a:t>6</a:t>
            </a:r>
            <a:r>
              <a:rPr lang="zh-CN" altLang="en-US" sz="2000" dirty="0">
                <a:latin typeface="华文中宋" panose="02010600040101010101" pitchFamily="2" charset="-122"/>
                <a:ea typeface="华文中宋" panose="02010600040101010101" pitchFamily="2" charset="-122"/>
                <a:sym typeface="+mn-ea"/>
              </a:rPr>
              <a:t>月</a:t>
            </a:r>
            <a:endParaRPr lang="zh-CN" altLang="en-US" sz="2000" dirty="0">
              <a:latin typeface="华文中宋" panose="02010600040101010101" pitchFamily="2" charset="-122"/>
              <a:ea typeface="华文中宋" panose="02010600040101010101" pitchFamily="2" charset="-122"/>
            </a:endParaRPr>
          </a:p>
        </p:txBody>
      </p:sp>
      <p:pic>
        <p:nvPicPr>
          <p:cNvPr id="2" name="图片 1"/>
          <p:cNvPicPr>
            <a:picLocks noChangeAspect="1"/>
          </p:cNvPicPr>
          <p:nvPr>
            <p:custDataLst>
              <p:tags r:id="rId1"/>
            </p:custDataLst>
          </p:nvPr>
        </p:nvPicPr>
        <p:blipFill>
          <a:blip r:embed="rId2"/>
          <a:stretch>
            <a:fillRect/>
          </a:stretch>
        </p:blipFill>
        <p:spPr>
          <a:xfrm>
            <a:off x="-11430" y="0"/>
            <a:ext cx="9155430" cy="25114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31" name="标题 1"/>
          <p:cNvSpPr txBox="1"/>
          <p:nvPr/>
        </p:nvSpPr>
        <p:spPr>
          <a:xfrm>
            <a:off x="925513" y="200025"/>
            <a:ext cx="7770812" cy="347663"/>
          </a:xfrm>
          <a:prstGeom prst="rect">
            <a:avLst/>
          </a:prstGeom>
          <a:noFill/>
          <a:ln w="9525">
            <a:noFill/>
          </a:ln>
        </p:spPr>
        <p:txBody>
          <a:bodyPr anchor="b"/>
          <a:p>
            <a:pPr eaLnBrk="1" hangingPunct="1">
              <a:lnSpc>
                <a:spcPct val="200000"/>
              </a:lnSpc>
              <a:buFont typeface="Arial" panose="020B0604020202020204" pitchFamily="34" charset="0"/>
            </a:pPr>
            <a:r>
              <a:rPr lang="zh-CN" altLang="en-US" sz="1600" dirty="0">
                <a:solidFill>
                  <a:srgbClr val="606060"/>
                </a:solidFill>
                <a:latin typeface="Arial" panose="020B0604020202020204" pitchFamily="34" charset="0"/>
                <a:ea typeface="微软雅黑" panose="020B0503020204020204" pitchFamily="34" charset="-122"/>
              </a:rPr>
              <a:t>报名操作步骤：</a:t>
            </a:r>
            <a:r>
              <a:rPr lang="zh-CN" altLang="en-US" sz="1600" b="1" dirty="0">
                <a:solidFill>
                  <a:srgbClr val="FF0000"/>
                </a:solidFill>
                <a:latin typeface="Arial" panose="020B0604020202020204" pitchFamily="34" charset="0"/>
                <a:ea typeface="微软雅黑" panose="020B0503020204020204" pitchFamily="34" charset="-122"/>
              </a:rPr>
              <a:t>公办校</a:t>
            </a:r>
            <a:r>
              <a:rPr lang="zh-CN" altLang="en-US" sz="1600" b="1" dirty="0">
                <a:solidFill>
                  <a:srgbClr val="606060"/>
                </a:solidFill>
                <a:latin typeface="Arial" panose="020B0604020202020204" pitchFamily="34" charset="0"/>
                <a:ea typeface="微软雅黑" panose="020B0503020204020204" pitchFamily="34" charset="-122"/>
              </a:rPr>
              <a:t>报名</a:t>
            </a:r>
            <a:endParaRPr lang="en-US" altLang="zh-CN" sz="1600" b="1" dirty="0">
              <a:solidFill>
                <a:srgbClr val="606060"/>
              </a:solidFill>
              <a:latin typeface="Arial" panose="020B0604020202020204" pitchFamily="34" charset="0"/>
              <a:ea typeface="微软雅黑" panose="020B0503020204020204" pitchFamily="34" charset="-122"/>
            </a:endParaRPr>
          </a:p>
        </p:txBody>
      </p:sp>
      <p:sp>
        <p:nvSpPr>
          <p:cNvPr id="20483" name="自选图形 13"/>
          <p:cNvSpPr/>
          <p:nvPr>
            <p:custDataLst>
              <p:tags r:id="rId1"/>
            </p:custDataLst>
          </p:nvPr>
        </p:nvSpPr>
        <p:spPr>
          <a:xfrm>
            <a:off x="4643120" y="2207260"/>
            <a:ext cx="2295525" cy="2438400"/>
          </a:xfrm>
          <a:prstGeom prst="roundRect">
            <a:avLst>
              <a:gd name="adj" fmla="val 16667"/>
            </a:avLst>
          </a:prstGeom>
          <a:solidFill>
            <a:srgbClr val="FFFF00"/>
          </a:solidFill>
          <a:ln w="38100" cap="flat" cmpd="sng">
            <a:solidFill>
              <a:srgbClr val="F2F2F2"/>
            </a:solidFill>
            <a:prstDash val="solid"/>
            <a:headEnd type="none" w="med" len="med"/>
            <a:tailEnd type="none" w="med" len="med"/>
          </a:ln>
          <a:effectLst>
            <a:outerShdw dist="28398" dir="3806096" algn="ctr" rotWithShape="0">
              <a:srgbClr val="974706">
                <a:alpha val="50000"/>
              </a:srgbClr>
            </a:outerShdw>
          </a:effectLst>
        </p:spPr>
        <p:txBody>
          <a:bodyPr anchor="ctr"/>
          <a:p>
            <a:pPr algn="just" eaLnBrk="1" hangingPunct="1">
              <a:lnSpc>
                <a:spcPts val="2000"/>
              </a:lnSpc>
              <a:spcAft>
                <a:spcPts val="600"/>
              </a:spcAft>
              <a:buFont typeface="Arial" panose="020B0604020202020204" pitchFamily="34" charset="0"/>
            </a:pPr>
            <a:r>
              <a:rPr lang="zh-CN" altLang="en-US" sz="1200" b="1" dirty="0">
                <a:latin typeface="微软雅黑" panose="020B0503020204020204" pitchFamily="34" charset="-122"/>
                <a:ea typeface="微软雅黑" panose="020B0503020204020204" pitchFamily="34" charset="-122"/>
              </a:rPr>
              <a:t>特别提醒：</a:t>
            </a:r>
            <a:endParaRPr lang="en-US" altLang="zh-CN" sz="1200" b="1" dirty="0">
              <a:latin typeface="微软雅黑" panose="020B0503020204020204" pitchFamily="34" charset="-122"/>
              <a:ea typeface="微软雅黑" panose="020B0503020204020204" pitchFamily="34" charset="-122"/>
            </a:endParaRPr>
          </a:p>
          <a:p>
            <a:pPr algn="just" eaLnBrk="1" hangingPunct="1">
              <a:lnSpc>
                <a:spcPts val="2000"/>
              </a:lnSpc>
              <a:spcAft>
                <a:spcPts val="600"/>
              </a:spcAft>
              <a:buFont typeface="Arial" panose="020B0604020202020204" pitchFamily="34" charset="0"/>
            </a:pPr>
            <a:r>
              <a:rPr lang="zh-CN" altLang="en-US" sz="1200" b="1" dirty="0">
                <a:latin typeface="微软雅黑" panose="020B0503020204020204" pitchFamily="34" charset="-122"/>
                <a:ea typeface="微软雅黑" panose="020B0503020204020204" pitchFamily="34" charset="-122"/>
              </a:rPr>
              <a:t>1.适龄儿童不能重复报名公办</a:t>
            </a:r>
            <a:r>
              <a:rPr lang="zh-CN" altLang="en-US" sz="1200" b="1" dirty="0">
                <a:latin typeface="微软雅黑" panose="020B0503020204020204" pitchFamily="34" charset="-122"/>
                <a:ea typeface="微软雅黑" panose="020B0503020204020204" pitchFamily="34" charset="-122"/>
              </a:rPr>
              <a:t>校。</a:t>
            </a:r>
            <a:endParaRPr lang="zh-CN" altLang="en-US" sz="1200" b="1" dirty="0">
              <a:latin typeface="微软雅黑" panose="020B0503020204020204" pitchFamily="34" charset="-122"/>
              <a:ea typeface="微软雅黑" panose="020B0503020204020204" pitchFamily="34" charset="-122"/>
            </a:endParaRPr>
          </a:p>
          <a:p>
            <a:pPr algn="just" eaLnBrk="1" hangingPunct="1">
              <a:lnSpc>
                <a:spcPts val="2000"/>
              </a:lnSpc>
              <a:spcAft>
                <a:spcPts val="600"/>
              </a:spcAft>
              <a:buFont typeface="Arial" panose="020B0604020202020204" pitchFamily="34" charset="0"/>
            </a:pPr>
            <a:r>
              <a:rPr lang="zh-CN" altLang="en-US" sz="1200" b="1" dirty="0">
                <a:latin typeface="微软雅黑" panose="020B0503020204020204" pitchFamily="34" charset="-122"/>
                <a:ea typeface="微软雅黑" panose="020B0503020204020204" pitchFamily="34" charset="-122"/>
                <a:sym typeface="+mn-ea"/>
              </a:rPr>
              <a:t>注：</a:t>
            </a:r>
            <a:r>
              <a:rPr lang="zh-CN" altLang="en-US" sz="1200" b="1" dirty="0">
                <a:latin typeface="微软雅黑" panose="020B0503020204020204" pitchFamily="34" charset="-122"/>
                <a:ea typeface="微软雅黑" panose="020B0503020204020204" pitchFamily="34" charset="-122"/>
                <a:sym typeface="+mn-ea"/>
              </a:rPr>
              <a:t>适龄儿童既可填报公办校，也可填报民办校。</a:t>
            </a:r>
            <a:endParaRPr lang="en-US" altLang="zh-CN" sz="1200" b="1" dirty="0">
              <a:latin typeface="微软雅黑" panose="020B0503020204020204" pitchFamily="34" charset="-122"/>
              <a:ea typeface="微软雅黑" panose="020B0503020204020204" pitchFamily="34" charset="-122"/>
            </a:endParaRPr>
          </a:p>
          <a:p>
            <a:pPr algn="just" eaLnBrk="1" hangingPunct="1">
              <a:lnSpc>
                <a:spcPts val="2000"/>
              </a:lnSpc>
              <a:spcAft>
                <a:spcPts val="600"/>
              </a:spcAft>
              <a:buFont typeface="Arial" panose="020B0604020202020204" pitchFamily="34" charset="0"/>
            </a:pPr>
            <a:r>
              <a:rPr lang="zh-CN" altLang="en-US" sz="1200" b="1" dirty="0">
                <a:latin typeface="微软雅黑" panose="020B0503020204020204" pitchFamily="34" charset="-122"/>
                <a:ea typeface="微软雅黑" panose="020B0503020204020204" pitchFamily="34" charset="-122"/>
              </a:rPr>
              <a:t>2.请家长根据孩子情况选择正确的学生类型。</a:t>
            </a:r>
            <a:endParaRPr lang="en-US" altLang="zh-CN" sz="1200" b="1" dirty="0">
              <a:latin typeface="微软雅黑" panose="020B0503020204020204" pitchFamily="34" charset="-122"/>
              <a:ea typeface="微软雅黑" panose="020B0503020204020204" pitchFamily="34" charset="-122"/>
            </a:endParaRPr>
          </a:p>
          <a:p>
            <a:pPr algn="just" eaLnBrk="1" hangingPunct="1">
              <a:lnSpc>
                <a:spcPts val="2000"/>
              </a:lnSpc>
              <a:spcAft>
                <a:spcPts val="600"/>
              </a:spcAft>
              <a:buFont typeface="Arial" panose="020B0604020202020204" pitchFamily="34" charset="0"/>
            </a:pPr>
            <a:r>
              <a:rPr lang="zh-CN" altLang="en-US" sz="1200" b="1" dirty="0">
                <a:latin typeface="微软雅黑" panose="020B0503020204020204" pitchFamily="34" charset="-122"/>
                <a:ea typeface="微软雅黑" panose="020B0503020204020204" pitchFamily="34" charset="-122"/>
              </a:rPr>
              <a:t>（非常重要！！！）</a:t>
            </a:r>
            <a:endParaRPr lang="zh-CN" altLang="en-US" sz="1200" b="1" dirty="0">
              <a:latin typeface="微软雅黑" panose="020B0503020204020204" pitchFamily="34" charset="-122"/>
              <a:ea typeface="微软雅黑" panose="020B0503020204020204" pitchFamily="34" charset="-122"/>
            </a:endParaRPr>
          </a:p>
        </p:txBody>
      </p:sp>
      <p:pic>
        <p:nvPicPr>
          <p:cNvPr id="5" name="图片 4" descr="NN.png"/>
          <p:cNvPicPr>
            <a:picLocks noChangeAspect="1"/>
          </p:cNvPicPr>
          <p:nvPr>
            <p:custDataLst>
              <p:tags r:id="rId2"/>
            </p:custDataLst>
          </p:nvPr>
        </p:nvPicPr>
        <p:blipFill>
          <a:blip r:embed="rId3"/>
          <a:stretch>
            <a:fillRect/>
          </a:stretch>
        </p:blipFill>
        <p:spPr>
          <a:xfrm>
            <a:off x="5146675" y="1090295"/>
            <a:ext cx="1168400" cy="1011555"/>
          </a:xfrm>
          <a:prstGeom prst="rect">
            <a:avLst/>
          </a:prstGeom>
          <a:noFill/>
          <a:ln w="9525">
            <a:noFill/>
          </a:ln>
        </p:spPr>
      </p:pic>
      <p:pic>
        <p:nvPicPr>
          <p:cNvPr id="3" name="图片 2"/>
          <p:cNvPicPr>
            <a:picLocks noChangeAspect="1"/>
          </p:cNvPicPr>
          <p:nvPr>
            <p:custDataLst>
              <p:tags r:id="rId4"/>
            </p:custDataLst>
          </p:nvPr>
        </p:nvPicPr>
        <p:blipFill>
          <a:blip r:embed="rId5"/>
          <a:stretch>
            <a:fillRect/>
          </a:stretch>
        </p:blipFill>
        <p:spPr>
          <a:xfrm>
            <a:off x="1187450" y="771525"/>
            <a:ext cx="2345055" cy="4160520"/>
          </a:xfrm>
          <a:prstGeom prst="rect">
            <a:avLst/>
          </a:prstGeom>
        </p:spPr>
      </p:pic>
    </p:spTree>
  </p:cSld>
  <p:clrMapOvr>
    <a:masterClrMapping/>
  </p:clrMapOvr>
  <p:transition spd="slow" advTm="2185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000000"/>
                                          </p:val>
                                        </p:tav>
                                        <p:tav tm="100000">
                                          <p:val>
                                            <p:strVal val="#ppt_w"/>
                                          </p:val>
                                        </p:tav>
                                      </p:tavLst>
                                    </p:anim>
                                    <p:anim calcmode="lin" valueType="num">
                                      <p:cBhvr>
                                        <p:cTn id="8" dur="500" fill="hold"/>
                                        <p:tgtEl>
                                          <p:spTgt spid="5"/>
                                        </p:tgtEl>
                                        <p:attrNameLst>
                                          <p:attrName>ppt_h</p:attrName>
                                        </p:attrNameLst>
                                      </p:cBhvr>
                                      <p:tavLst>
                                        <p:tav tm="0">
                                          <p:val>
                                            <p:fltVal val="0.00000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5" presetClass="entr" presetSubtype="0" fill="hold" grpId="0" nodeType="afterEffect">
                                  <p:stCondLst>
                                    <p:cond delay="0"/>
                                  </p:stCondLst>
                                  <p:childTnLst>
                                    <p:set>
                                      <p:cBhvr>
                                        <p:cTn id="12" dur="1" fill="hold">
                                          <p:stCondLst>
                                            <p:cond delay="0"/>
                                          </p:stCondLst>
                                        </p:cTn>
                                        <p:tgtEl>
                                          <p:spTgt spid="20483"/>
                                        </p:tgtEl>
                                        <p:attrNameLst>
                                          <p:attrName>style.visibility</p:attrName>
                                        </p:attrNameLst>
                                      </p:cBhvr>
                                      <p:to>
                                        <p:strVal val="visible"/>
                                      </p:to>
                                    </p:set>
                                    <p:anim calcmode="lin" valueType="num">
                                      <p:cBhvr>
                                        <p:cTn id="13" dur="1000" fill="hold"/>
                                        <p:tgtEl>
                                          <p:spTgt spid="20483"/>
                                        </p:tgtEl>
                                        <p:attrNameLst>
                                          <p:attrName>ppt_w</p:attrName>
                                        </p:attrNameLst>
                                      </p:cBhvr>
                                      <p:tavLst>
                                        <p:tav tm="0">
                                          <p:val>
                                            <p:fltVal val="0.000000"/>
                                          </p:val>
                                        </p:tav>
                                        <p:tav tm="100000">
                                          <p:val>
                                            <p:strVal val="#ppt_w"/>
                                          </p:val>
                                        </p:tav>
                                      </p:tavLst>
                                    </p:anim>
                                    <p:anim calcmode="lin" valueType="num">
                                      <p:cBhvr>
                                        <p:cTn id="14" dur="1000" fill="hold"/>
                                        <p:tgtEl>
                                          <p:spTgt spid="20483"/>
                                        </p:tgtEl>
                                        <p:attrNameLst>
                                          <p:attrName>ppt_h</p:attrName>
                                        </p:attrNameLst>
                                      </p:cBhvr>
                                      <p:tavLst>
                                        <p:tav tm="0">
                                          <p:val>
                                            <p:fltVal val="0.000000"/>
                                          </p:val>
                                        </p:tav>
                                        <p:tav tm="100000">
                                          <p:val>
                                            <p:strVal val="#ppt_h"/>
                                          </p:val>
                                        </p:tav>
                                      </p:tavLst>
                                    </p:anim>
                                    <p:anim calcmode="lin" valueType="num">
                                      <p:cBhvr>
                                        <p:cTn id="15" dur="1000" fill="hold"/>
                                        <p:tgtEl>
                                          <p:spTgt spid="20483"/>
                                        </p:tgtEl>
                                        <p:attrNameLst>
                                          <p:attrName>ppt_x</p:attrName>
                                        </p:attrNameLst>
                                      </p:cBhvr>
                                      <p:tavLst>
                                        <p:tav tm="0" fmla="#ppt_x+(cos(-2*pi*(1-$))*-#ppt_x-sin(-2*pi*(1-$))*(1-#ppt_y))*(1-$)">
                                          <p:val>
                                            <p:fltVal val="0.000000"/>
                                          </p:val>
                                        </p:tav>
                                        <p:tav tm="100000">
                                          <p:val>
                                            <p:fltVal val="1.000000"/>
                                          </p:val>
                                        </p:tav>
                                      </p:tavLst>
                                    </p:anim>
                                    <p:anim calcmode="lin" valueType="num">
                                      <p:cBhvr>
                                        <p:cTn id="16" dur="1000" fill="hold"/>
                                        <p:tgtEl>
                                          <p:spTgt spid="20483"/>
                                        </p:tgtEl>
                                        <p:attrNameLst>
                                          <p:attrName>ppt_y</p:attrName>
                                        </p:attrNameLst>
                                      </p:cBhvr>
                                      <p:tavLst>
                                        <p:tav tm="0" fmla="#ppt_y+(sin(-2*pi*(1-$))*-#ppt_x+cos(-2*pi*(1-$))*(1-#ppt_y))*(1-$)">
                                          <p:val>
                                            <p:fltVal val="0.000000"/>
                                          </p:val>
                                        </p:tav>
                                        <p:tav tm="100000">
                                          <p:val>
                                            <p:fltVal val="1.000000"/>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8474075" y="584200"/>
            <a:ext cx="3071495" cy="349885"/>
          </a:xfrm>
          <a:prstGeom prst="rect">
            <a:avLst/>
          </a:prstGeom>
          <a:noFill/>
        </p:spPr>
        <p:txBody>
          <a:bodyPr wrap="square" rtlCol="0">
            <a:noAutofit/>
          </a:bodyPr>
          <a:p>
            <a:endParaRPr lang="zh-CN" altLang="en-US"/>
          </a:p>
        </p:txBody>
      </p:sp>
      <p:sp>
        <p:nvSpPr>
          <p:cNvPr id="2" name="文本框 1"/>
          <p:cNvSpPr txBox="1"/>
          <p:nvPr>
            <p:custDataLst>
              <p:tags r:id="rId1"/>
            </p:custDataLst>
          </p:nvPr>
        </p:nvSpPr>
        <p:spPr>
          <a:xfrm>
            <a:off x="1979540" y="1391556"/>
            <a:ext cx="5559802" cy="829945"/>
          </a:xfrm>
          <a:prstGeom prst="rect">
            <a:avLst/>
          </a:prstGeom>
          <a:noFill/>
        </p:spPr>
        <p:txBody>
          <a:bodyPr wrap="square" rtlCol="0" anchor="ctr">
            <a:spAutoFit/>
          </a:bodyPr>
          <a:p>
            <a:pPr>
              <a:lnSpc>
                <a:spcPct val="120000"/>
              </a:lnSpc>
            </a:pPr>
            <a:r>
              <a:rPr lang="zh-CN" altLang="en-US" sz="4000" b="1" spc="100" dirty="0">
                <a:solidFill>
                  <a:srgbClr val="485157"/>
                </a:solidFill>
                <a:latin typeface="微软雅黑" panose="020B0503020204020204" pitchFamily="34" charset="-122"/>
                <a:ea typeface="微软雅黑" panose="020B0503020204020204" pitchFamily="34" charset="-122"/>
              </a:rPr>
              <a:t>片内生报名</a:t>
            </a:r>
            <a:r>
              <a:rPr lang="zh-CN" altLang="en-US" sz="2400" b="1" spc="100" dirty="0">
                <a:solidFill>
                  <a:srgbClr val="485157"/>
                </a:solidFill>
                <a:latin typeface="微软雅黑" panose="020B0503020204020204" pitchFamily="34" charset="-122"/>
                <a:ea typeface="微软雅黑" panose="020B0503020204020204" pitchFamily="34" charset="-122"/>
                <a:sym typeface="+mn-ea"/>
              </a:rPr>
              <a:t>操作步骤</a:t>
            </a:r>
            <a:endParaRPr lang="zh-CN" altLang="en-US" sz="2400" b="1" spc="100" dirty="0">
              <a:solidFill>
                <a:srgbClr val="485157"/>
              </a:solidFill>
              <a:latin typeface="微软雅黑" panose="020B0503020204020204" pitchFamily="34" charset="-122"/>
              <a:ea typeface="微软雅黑" panose="020B0503020204020204" pitchFamily="34" charset="-122"/>
            </a:endParaRPr>
          </a:p>
        </p:txBody>
      </p:sp>
      <p:cxnSp>
        <p:nvCxnSpPr>
          <p:cNvPr id="3" name="直接连接符 2"/>
          <p:cNvCxnSpPr/>
          <p:nvPr>
            <p:custDataLst>
              <p:tags r:id="rId2"/>
            </p:custDataLst>
          </p:nvPr>
        </p:nvCxnSpPr>
        <p:spPr>
          <a:xfrm>
            <a:off x="2110111" y="2190736"/>
            <a:ext cx="4232777" cy="0"/>
          </a:xfrm>
          <a:prstGeom prst="line">
            <a:avLst/>
          </a:prstGeom>
          <a:noFill/>
          <a:ln w="19050" cap="flat" cmpd="sng" algn="ctr">
            <a:solidFill>
              <a:srgbClr val="485157"/>
            </a:solidFill>
            <a:prstDash val="solid"/>
            <a:miter lim="800000"/>
          </a:ln>
          <a:effectLst/>
        </p:spPr>
      </p:cxnSp>
      <p:sp>
        <p:nvSpPr>
          <p:cNvPr id="7" name="自选图形 13"/>
          <p:cNvSpPr/>
          <p:nvPr>
            <p:custDataLst>
              <p:tags r:id="rId3"/>
            </p:custDataLst>
          </p:nvPr>
        </p:nvSpPr>
        <p:spPr>
          <a:xfrm>
            <a:off x="1477010" y="2357755"/>
            <a:ext cx="5824855" cy="1647825"/>
          </a:xfrm>
          <a:prstGeom prst="roundRect">
            <a:avLst>
              <a:gd name="adj" fmla="val 16667"/>
            </a:avLst>
          </a:prstGeom>
          <a:solidFill>
            <a:srgbClr val="FFFF00"/>
          </a:solidFill>
          <a:ln w="38100" cap="flat" cmpd="sng">
            <a:solidFill>
              <a:srgbClr val="F2F2F2"/>
            </a:solidFill>
            <a:prstDash val="solid"/>
            <a:headEnd type="none" w="med" len="med"/>
            <a:tailEnd type="none" w="med" len="med"/>
          </a:ln>
          <a:effectLst>
            <a:outerShdw dist="28398" dir="3806096" algn="ctr" rotWithShape="0">
              <a:srgbClr val="974706">
                <a:alpha val="50000"/>
              </a:srgbClr>
            </a:outerShdw>
          </a:effectLst>
        </p:spPr>
        <p:txBody>
          <a:bodyPr anchor="ctr"/>
          <a:p>
            <a:pPr algn="just" eaLnBrk="1" hangingPunct="1">
              <a:lnSpc>
                <a:spcPts val="2000"/>
              </a:lnSpc>
              <a:spcAft>
                <a:spcPts val="600"/>
              </a:spcAft>
              <a:buFont typeface="Arial" panose="020B0604020202020204" pitchFamily="34" charset="0"/>
            </a:pPr>
            <a:r>
              <a:rPr lang="zh-CN" altLang="en-US" sz="1200" b="1" dirty="0">
                <a:latin typeface="微软雅黑" panose="020B0503020204020204" pitchFamily="34" charset="-122"/>
                <a:ea typeface="微软雅黑" panose="020B0503020204020204" pitchFamily="34" charset="-122"/>
                <a:sym typeface="+mn-ea"/>
              </a:rPr>
              <a:t>特别提醒：</a:t>
            </a:r>
            <a:endParaRPr lang="en-US" altLang="zh-CN" sz="1200" b="1" dirty="0">
              <a:latin typeface="微软雅黑" panose="020B0503020204020204" pitchFamily="34" charset="-122"/>
              <a:ea typeface="微软雅黑" panose="020B0503020204020204" pitchFamily="34" charset="-122"/>
            </a:endParaRPr>
          </a:p>
          <a:p>
            <a:pPr algn="just" eaLnBrk="1" hangingPunct="1">
              <a:lnSpc>
                <a:spcPts val="2000"/>
              </a:lnSpc>
              <a:spcAft>
                <a:spcPts val="600"/>
              </a:spcAft>
              <a:buFont typeface="Arial" panose="020B0604020202020204" pitchFamily="34" charset="0"/>
            </a:pPr>
            <a:r>
              <a:rPr lang="zh-CN" altLang="en-US" sz="1200" b="1" dirty="0">
                <a:latin typeface="微软雅黑" panose="020B0503020204020204" pitchFamily="34" charset="-122"/>
                <a:ea typeface="微软雅黑" panose="020B0503020204020204" pitchFamily="34" charset="-122"/>
                <a:sym typeface="+mn-ea"/>
              </a:rPr>
              <a:t>报名时需上传【监护人与适龄儿童关系证明】（例如：适龄儿童出生证、户口簿等。）</a:t>
            </a:r>
            <a:endParaRPr lang="zh-CN" altLang="en-US" sz="1200" b="1" dirty="0">
              <a:latin typeface="微软雅黑" panose="020B0503020204020204" pitchFamily="34" charset="-122"/>
              <a:ea typeface="微软雅黑" panose="020B0503020204020204" pitchFamily="34" charset="-122"/>
            </a:endParaRPr>
          </a:p>
          <a:p>
            <a:pPr algn="just" eaLnBrk="1" hangingPunct="1">
              <a:lnSpc>
                <a:spcPts val="2000"/>
              </a:lnSpc>
              <a:spcAft>
                <a:spcPts val="600"/>
              </a:spcAft>
              <a:buFont typeface="Arial" panose="020B0604020202020204" pitchFamily="34" charset="0"/>
            </a:pPr>
            <a:r>
              <a:rPr lang="zh-CN" altLang="en-US" sz="1200" b="1" dirty="0">
                <a:latin typeface="微软雅黑" panose="020B0503020204020204" pitchFamily="34" charset="-122"/>
                <a:ea typeface="微软雅黑" panose="020B0503020204020204" pitchFamily="34" charset="-122"/>
                <a:sym typeface="+mn-ea"/>
              </a:rPr>
              <a:t>请提前进行准备</a:t>
            </a:r>
            <a:endParaRPr lang="zh-CN" altLang="en-US" sz="1200" b="1" dirty="0">
              <a:latin typeface="微软雅黑" panose="020B0503020204020204" pitchFamily="34" charset="-122"/>
              <a:ea typeface="微软雅黑" panose="020B0503020204020204" pitchFamily="34" charset="-122"/>
            </a:endParaRPr>
          </a:p>
          <a:p>
            <a:pPr algn="just" eaLnBrk="1" hangingPunct="1">
              <a:lnSpc>
                <a:spcPts val="2000"/>
              </a:lnSpc>
              <a:spcAft>
                <a:spcPts val="600"/>
              </a:spcAft>
              <a:buFont typeface="Arial" panose="020B0604020202020204" pitchFamily="34" charset="0"/>
            </a:pPr>
            <a:endParaRPr lang="zh-CN" altLang="en-US" sz="1200" b="1" dirty="0">
              <a:latin typeface="微软雅黑" panose="020B0503020204020204" pitchFamily="34" charset="-122"/>
              <a:ea typeface="微软雅黑" panose="020B0503020204020204" pitchFamily="34" charset="-122"/>
            </a:endParaRPr>
          </a:p>
        </p:txBody>
      </p:sp>
    </p:spTree>
  </p:cSld>
  <p:clrMapOvr>
    <a:masterClrMapping/>
  </p:clrMapOvr>
  <p:transition spd="slow" advTm="51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000000"/>
                                          </p:val>
                                        </p:tav>
                                        <p:tav tm="100000">
                                          <p:val>
                                            <p:strVal val="#ppt_w"/>
                                          </p:val>
                                        </p:tav>
                                      </p:tavLst>
                                    </p:anim>
                                    <p:anim calcmode="lin" valueType="num">
                                      <p:cBhvr>
                                        <p:cTn id="8" dur="1000" fill="hold"/>
                                        <p:tgtEl>
                                          <p:spTgt spid="7"/>
                                        </p:tgtEl>
                                        <p:attrNameLst>
                                          <p:attrName>ppt_h</p:attrName>
                                        </p:attrNameLst>
                                      </p:cBhvr>
                                      <p:tavLst>
                                        <p:tav tm="0">
                                          <p:val>
                                            <p:fltVal val="0.00000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000000"/>
                                          </p:val>
                                        </p:tav>
                                        <p:tav tm="100000">
                                          <p:val>
                                            <p:fltVal val="1.000000"/>
                                          </p:val>
                                        </p:tav>
                                      </p:tavLst>
                                    </p:anim>
                                    <p:anim calcmode="lin" valueType="num">
                                      <p:cBhvr>
                                        <p:cTn id="10" dur="1000" fill="hold"/>
                                        <p:tgtEl>
                                          <p:spTgt spid="7"/>
                                        </p:tgtEl>
                                        <p:attrNameLst>
                                          <p:attrName>ppt_y</p:attrName>
                                        </p:attrNameLst>
                                      </p:cBhvr>
                                      <p:tavLst>
                                        <p:tav tm="0" fmla="#ppt_y+(sin(-2*pi*(1-$))*-#ppt_x+cos(-2*pi*(1-$))*(1-#ppt_y))*(1-$)">
                                          <p:val>
                                            <p:fltVal val="0.000000"/>
                                          </p:val>
                                        </p:tav>
                                        <p:tav tm="100000">
                                          <p:val>
                                            <p:fltVal val="1.000000"/>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3696970" y="676910"/>
            <a:ext cx="2112645" cy="4172585"/>
          </a:xfrm>
          <a:prstGeom prst="rect">
            <a:avLst/>
          </a:prstGeom>
        </p:spPr>
      </p:pic>
      <p:sp>
        <p:nvSpPr>
          <p:cNvPr id="22531" name="标题 1"/>
          <p:cNvSpPr txBox="1"/>
          <p:nvPr/>
        </p:nvSpPr>
        <p:spPr>
          <a:xfrm>
            <a:off x="925513" y="200025"/>
            <a:ext cx="7770812" cy="347663"/>
          </a:xfrm>
          <a:prstGeom prst="rect">
            <a:avLst/>
          </a:prstGeom>
          <a:noFill/>
          <a:ln w="9525">
            <a:noFill/>
          </a:ln>
        </p:spPr>
        <p:txBody>
          <a:bodyPr anchor="b"/>
          <a:p>
            <a:pPr eaLnBrk="1" hangingPunct="1">
              <a:lnSpc>
                <a:spcPct val="200000"/>
              </a:lnSpc>
              <a:buFont typeface="Arial" panose="020B0604020202020204" pitchFamily="34" charset="0"/>
            </a:pPr>
            <a:r>
              <a:rPr lang="zh-CN" altLang="en-US" sz="1600" dirty="0">
                <a:solidFill>
                  <a:srgbClr val="606060"/>
                </a:solidFill>
                <a:latin typeface="Arial" panose="020B0604020202020204" pitchFamily="34" charset="0"/>
                <a:ea typeface="微软雅黑" panose="020B0503020204020204" pitchFamily="34" charset="-122"/>
              </a:rPr>
              <a:t>片内生报名操作步骤</a:t>
            </a:r>
            <a:r>
              <a:rPr lang="zh-CN" altLang="en-US" sz="1600" dirty="0">
                <a:solidFill>
                  <a:srgbClr val="606060"/>
                </a:solidFill>
                <a:latin typeface="Arial" panose="020B0604020202020204" pitchFamily="34" charset="0"/>
                <a:ea typeface="微软雅黑" panose="020B0503020204020204" pitchFamily="34" charset="-122"/>
              </a:rPr>
              <a:t>一：</a:t>
            </a:r>
            <a:r>
              <a:rPr lang="zh-CN" altLang="en-US" sz="1600" b="1" dirty="0">
                <a:solidFill>
                  <a:srgbClr val="606060"/>
                </a:solidFill>
                <a:ea typeface="微软雅黑" panose="020B0503020204020204" pitchFamily="34" charset="-122"/>
                <a:sym typeface="+mn-ea"/>
              </a:rPr>
              <a:t>填写学生具体信息并提交</a:t>
            </a:r>
            <a:r>
              <a:rPr lang="zh-CN" altLang="en-US" sz="1600" b="1" dirty="0">
                <a:solidFill>
                  <a:srgbClr val="FF0000"/>
                </a:solidFill>
                <a:ea typeface="微软雅黑" panose="020B0503020204020204" pitchFamily="34" charset="-122"/>
                <a:sym typeface="+mn-ea"/>
              </a:rPr>
              <a:t>（片内生</a:t>
            </a:r>
            <a:r>
              <a:rPr lang="en-US" altLang="zh-CN" sz="1600" b="1" dirty="0">
                <a:solidFill>
                  <a:srgbClr val="FF0000"/>
                </a:solidFill>
                <a:ea typeface="微软雅黑" panose="020B0503020204020204" pitchFamily="34" charset="-122"/>
                <a:sym typeface="+mn-ea"/>
              </a:rPr>
              <a:t>-</a:t>
            </a:r>
            <a:r>
              <a:rPr lang="zh-CN" altLang="en-US" sz="1600" b="1" dirty="0">
                <a:solidFill>
                  <a:srgbClr val="FF0000"/>
                </a:solidFill>
                <a:ea typeface="微软雅黑" panose="020B0503020204020204" pitchFamily="34" charset="-122"/>
                <a:sym typeface="+mn-ea"/>
              </a:rPr>
              <a:t>填写基本信息）</a:t>
            </a:r>
            <a:endParaRPr lang="zh-CN" altLang="en-US" sz="1600" b="1" dirty="0">
              <a:solidFill>
                <a:srgbClr val="FF0000"/>
              </a:solidFill>
              <a:latin typeface="Arial" panose="020B0604020202020204" pitchFamily="34" charset="0"/>
              <a:ea typeface="微软雅黑" panose="020B0503020204020204" pitchFamily="34" charset="-122"/>
              <a:sym typeface="+mn-ea"/>
            </a:endParaRPr>
          </a:p>
        </p:txBody>
      </p:sp>
      <p:sp>
        <p:nvSpPr>
          <p:cNvPr id="12" name="文本框 11"/>
          <p:cNvSpPr txBox="1"/>
          <p:nvPr/>
        </p:nvSpPr>
        <p:spPr>
          <a:xfrm>
            <a:off x="4848860" y="1635760"/>
            <a:ext cx="2252980" cy="213995"/>
          </a:xfrm>
          <a:prstGeom prst="rect">
            <a:avLst/>
          </a:prstGeom>
          <a:noFill/>
        </p:spPr>
        <p:txBody>
          <a:bodyPr wrap="square" rtlCol="0">
            <a:spAutoFit/>
          </a:bodyPr>
          <a:p>
            <a:r>
              <a:rPr lang="zh-CN" altLang="en-US" sz="800" b="1">
                <a:solidFill>
                  <a:srgbClr val="FF0000"/>
                </a:solidFill>
              </a:rPr>
              <a:t>仓山、晋安、马尾农村户籍的适龄儿童选</a:t>
            </a:r>
            <a:r>
              <a:rPr lang="en-US" altLang="zh-CN" sz="800" b="1">
                <a:solidFill>
                  <a:srgbClr val="FF0000"/>
                </a:solidFill>
              </a:rPr>
              <a:t>“</a:t>
            </a:r>
            <a:r>
              <a:rPr lang="zh-CN" altLang="en-US" sz="800" b="1">
                <a:solidFill>
                  <a:srgbClr val="FF0000"/>
                </a:solidFill>
              </a:rPr>
              <a:t>是</a:t>
            </a:r>
            <a:r>
              <a:rPr lang="en-US" altLang="zh-CN" sz="800" b="1">
                <a:solidFill>
                  <a:srgbClr val="FF0000"/>
                </a:solidFill>
              </a:rPr>
              <a:t>”</a:t>
            </a:r>
            <a:endParaRPr lang="en-US" altLang="zh-CN" sz="800" b="1">
              <a:solidFill>
                <a:srgbClr val="FF0000"/>
              </a:solidFill>
            </a:endParaRPr>
          </a:p>
        </p:txBody>
      </p:sp>
      <p:sp>
        <p:nvSpPr>
          <p:cNvPr id="3" name="矩形标注 1073742863"/>
          <p:cNvSpPr/>
          <p:nvPr>
            <p:custDataLst>
              <p:tags r:id="rId2"/>
            </p:custDataLst>
          </p:nvPr>
        </p:nvSpPr>
        <p:spPr>
          <a:xfrm>
            <a:off x="6082030" y="3147695"/>
            <a:ext cx="2400935" cy="1578610"/>
          </a:xfrm>
          <a:prstGeom prst="wedgeRectCallout">
            <a:avLst>
              <a:gd name="adj1" fmla="val -61928"/>
              <a:gd name="adj2" fmla="val -15285"/>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p>
            <a:pPr indent="355600" algn="l" eaLnBrk="1" hangingPunct="1">
              <a:lnSpc>
                <a:spcPts val="2000"/>
              </a:lnSpc>
              <a:buFont typeface="Arial" panose="020B0604020202020204" pitchFamily="34" charset="0"/>
            </a:pPr>
            <a:r>
              <a:rPr lang="zh-CN" altLang="en-US" sz="1200" b="1" baseline="30000" dirty="0">
                <a:solidFill>
                  <a:srgbClr val="24923B"/>
                </a:solidFill>
                <a:latin typeface="微软雅黑" panose="020B0503020204020204" pitchFamily="34" charset="-122"/>
                <a:ea typeface="微软雅黑" panose="020B0503020204020204" pitchFamily="34" charset="-122"/>
              </a:rPr>
              <a:t>系统未检测到地址关键字的，可手动输入。</a:t>
            </a:r>
            <a:endParaRPr lang="zh-CN" altLang="en-US" sz="1200" b="1" baseline="30000" dirty="0">
              <a:solidFill>
                <a:srgbClr val="24923B"/>
              </a:solidFill>
              <a:latin typeface="微软雅黑" panose="020B0503020204020204" pitchFamily="34" charset="-122"/>
              <a:ea typeface="微软雅黑" panose="020B0503020204020204" pitchFamily="34" charset="-122"/>
            </a:endParaRPr>
          </a:p>
          <a:p>
            <a:pPr indent="355600" algn="l" eaLnBrk="1" hangingPunct="1">
              <a:lnSpc>
                <a:spcPts val="2000"/>
              </a:lnSpc>
              <a:buFont typeface="Arial" panose="020B0604020202020204" pitchFamily="34" charset="0"/>
            </a:pPr>
            <a:r>
              <a:rPr lang="zh-CN" altLang="en-US" sz="1200" b="1" baseline="30000" dirty="0">
                <a:solidFill>
                  <a:srgbClr val="24923B"/>
                </a:solidFill>
                <a:latin typeface="微软雅黑" panose="020B0503020204020204" pitchFamily="34" charset="-122"/>
                <a:ea typeface="微软雅黑" panose="020B0503020204020204" pitchFamily="34" charset="-122"/>
              </a:rPr>
              <a:t>手动输入请参照市、区教育局公布的学校划片范围输入具体小区名字或</a:t>
            </a:r>
            <a:r>
              <a:rPr lang="en-US" altLang="zh-CN" sz="1200" b="1" baseline="30000" dirty="0">
                <a:solidFill>
                  <a:srgbClr val="24923B"/>
                </a:solidFill>
                <a:latin typeface="微软雅黑" panose="020B0503020204020204" pitchFamily="34" charset="-122"/>
                <a:ea typeface="微软雅黑" panose="020B0503020204020204" pitchFamily="34" charset="-122"/>
              </a:rPr>
              <a:t>XX</a:t>
            </a:r>
            <a:r>
              <a:rPr lang="zh-CN" altLang="en-US" sz="1200" b="1" baseline="30000" dirty="0">
                <a:solidFill>
                  <a:srgbClr val="24923B"/>
                </a:solidFill>
                <a:latin typeface="微软雅黑" panose="020B0503020204020204" pitchFamily="34" charset="-122"/>
                <a:ea typeface="微软雅黑" panose="020B0503020204020204" pitchFamily="34" charset="-122"/>
              </a:rPr>
              <a:t>村、</a:t>
            </a:r>
            <a:r>
              <a:rPr lang="en-US" altLang="zh-CN" sz="1200" b="1" baseline="30000" dirty="0">
                <a:solidFill>
                  <a:srgbClr val="24923B"/>
                </a:solidFill>
                <a:latin typeface="微软雅黑" panose="020B0503020204020204" pitchFamily="34" charset="-122"/>
                <a:ea typeface="微软雅黑" panose="020B0503020204020204" pitchFamily="34" charset="-122"/>
              </a:rPr>
              <a:t>XX</a:t>
            </a:r>
            <a:r>
              <a:rPr lang="zh-CN" altLang="en-US" sz="1200" b="1" baseline="30000" dirty="0">
                <a:solidFill>
                  <a:srgbClr val="24923B"/>
                </a:solidFill>
                <a:latin typeface="微软雅黑" panose="020B0503020204020204" pitchFamily="34" charset="-122"/>
                <a:ea typeface="微软雅黑" panose="020B0503020204020204" pitchFamily="34" charset="-122"/>
              </a:rPr>
              <a:t>路。系统将根据家长输入的内容弹出可选择的划片范围地址。</a:t>
            </a:r>
            <a:endParaRPr lang="zh-CN" altLang="en-US" sz="1200" b="1" baseline="30000" dirty="0">
              <a:solidFill>
                <a:srgbClr val="24923B"/>
              </a:solidFill>
              <a:latin typeface="微软雅黑" panose="020B0503020204020204" pitchFamily="34" charset="-122"/>
              <a:ea typeface="微软雅黑" panose="020B0503020204020204" pitchFamily="34" charset="-122"/>
            </a:endParaRPr>
          </a:p>
          <a:p>
            <a:pPr indent="355600" algn="l" eaLnBrk="1" hangingPunct="1">
              <a:lnSpc>
                <a:spcPts val="2000"/>
              </a:lnSpc>
              <a:buFont typeface="Arial" panose="020B0604020202020204" pitchFamily="34" charset="0"/>
            </a:pPr>
            <a:r>
              <a:rPr lang="zh-CN" altLang="en-US" sz="1200" b="1" baseline="30000" dirty="0">
                <a:solidFill>
                  <a:srgbClr val="24923B"/>
                </a:solidFill>
                <a:latin typeface="微软雅黑" panose="020B0503020204020204" pitchFamily="34" charset="-122"/>
                <a:ea typeface="微软雅黑" panose="020B0503020204020204" pitchFamily="34" charset="-122"/>
              </a:rPr>
              <a:t>家长再根据户口簿地址选择对应地址，【划片学校】会自动匹配出该地址对应的学校。</a:t>
            </a:r>
            <a:endParaRPr lang="zh-CN" altLang="en-US" sz="1200" b="1" baseline="30000" dirty="0">
              <a:solidFill>
                <a:srgbClr val="24923B"/>
              </a:solidFill>
              <a:latin typeface="微软雅黑" panose="020B0503020204020204" pitchFamily="34" charset="-122"/>
              <a:ea typeface="微软雅黑" panose="020B0503020204020204" pitchFamily="34" charset="-122"/>
            </a:endParaRPr>
          </a:p>
        </p:txBody>
      </p:sp>
      <p:sp>
        <p:nvSpPr>
          <p:cNvPr id="10" name="矩形标注 1073742863"/>
          <p:cNvSpPr/>
          <p:nvPr>
            <p:custDataLst>
              <p:tags r:id="rId3"/>
            </p:custDataLst>
          </p:nvPr>
        </p:nvSpPr>
        <p:spPr>
          <a:xfrm flipH="1">
            <a:off x="609600" y="3796030"/>
            <a:ext cx="2577465" cy="1194435"/>
          </a:xfrm>
          <a:prstGeom prst="wedgeRectCallout">
            <a:avLst>
              <a:gd name="adj1" fmla="val -69112"/>
              <a:gd name="adj2" fmla="val -21610"/>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p>
            <a:pPr indent="355600" algn="l" eaLnBrk="1" hangingPunct="1">
              <a:lnSpc>
                <a:spcPts val="2000"/>
              </a:lnSpc>
              <a:buFont typeface="Arial" panose="020B0604020202020204" pitchFamily="34" charset="0"/>
            </a:pPr>
            <a:r>
              <a:rPr lang="zh-CN" altLang="en-US" sz="1200" b="1" baseline="30000" dirty="0">
                <a:solidFill>
                  <a:srgbClr val="24923B"/>
                </a:solidFill>
                <a:latin typeface="微软雅黑" panose="020B0503020204020204" pitchFamily="34" charset="-122"/>
                <a:ea typeface="微软雅黑" panose="020B0503020204020204" pitchFamily="34" charset="-122"/>
              </a:rPr>
              <a:t>系统会根据填写的</a:t>
            </a:r>
            <a:r>
              <a:rPr lang="en-US" altLang="zh-CN" sz="1200" b="1" baseline="30000" dirty="0">
                <a:solidFill>
                  <a:srgbClr val="24923B"/>
                </a:solidFill>
                <a:latin typeface="微软雅黑" panose="020B0503020204020204" pitchFamily="34" charset="-122"/>
                <a:ea typeface="微软雅黑" panose="020B0503020204020204" pitchFamily="34" charset="-122"/>
              </a:rPr>
              <a:t>“</a:t>
            </a:r>
            <a:r>
              <a:rPr lang="zh-CN" altLang="en-US" sz="1200" b="1" baseline="30000" dirty="0">
                <a:solidFill>
                  <a:srgbClr val="24923B"/>
                </a:solidFill>
                <a:latin typeface="微软雅黑" panose="020B0503020204020204" pitchFamily="34" charset="-122"/>
                <a:ea typeface="微软雅黑" panose="020B0503020204020204" pitchFamily="34" charset="-122"/>
              </a:rPr>
              <a:t>适龄儿童户口簿地址</a:t>
            </a:r>
            <a:r>
              <a:rPr lang="en-US" altLang="zh-CN" sz="1200" b="1" baseline="30000" dirty="0">
                <a:solidFill>
                  <a:srgbClr val="24923B"/>
                </a:solidFill>
                <a:latin typeface="微软雅黑" panose="020B0503020204020204" pitchFamily="34" charset="-122"/>
                <a:ea typeface="微软雅黑" panose="020B0503020204020204" pitchFamily="34" charset="-122"/>
              </a:rPr>
              <a:t>”</a:t>
            </a:r>
            <a:r>
              <a:rPr lang="zh-CN" altLang="en-US" sz="1200" b="1" baseline="30000" dirty="0">
                <a:solidFill>
                  <a:srgbClr val="24923B"/>
                </a:solidFill>
                <a:latin typeface="微软雅黑" panose="020B0503020204020204" pitchFamily="34" charset="-122"/>
                <a:ea typeface="微软雅黑" panose="020B0503020204020204" pitchFamily="34" charset="-122"/>
              </a:rPr>
              <a:t>分析检测出儿童划片地址关键字，可点击标签搜索划片范围地址。</a:t>
            </a:r>
            <a:endParaRPr lang="zh-CN" altLang="en-US" sz="1200" b="1" baseline="30000" dirty="0">
              <a:solidFill>
                <a:srgbClr val="24923B"/>
              </a:solidFill>
              <a:latin typeface="微软雅黑" panose="020B0503020204020204" pitchFamily="34" charset="-122"/>
              <a:ea typeface="微软雅黑" panose="020B0503020204020204" pitchFamily="34" charset="-122"/>
            </a:endParaRPr>
          </a:p>
          <a:p>
            <a:pPr indent="355600" algn="l" eaLnBrk="1" hangingPunct="1">
              <a:lnSpc>
                <a:spcPts val="2000"/>
              </a:lnSpc>
              <a:buFont typeface="Arial" panose="020B0604020202020204" pitchFamily="34" charset="0"/>
            </a:pPr>
            <a:r>
              <a:rPr lang="zh-CN" altLang="en-US" sz="1200" b="1" baseline="30000" dirty="0">
                <a:solidFill>
                  <a:srgbClr val="24923B"/>
                </a:solidFill>
                <a:latin typeface="微软雅黑" panose="020B0503020204020204" pitchFamily="34" charset="-122"/>
                <a:ea typeface="微软雅黑" panose="020B0503020204020204" pitchFamily="34" charset="-122"/>
              </a:rPr>
              <a:t>家长再根据户口簿地址选择对应地址，【划片学校】会自动匹配出该地址对应的学校。</a:t>
            </a:r>
            <a:endParaRPr lang="zh-CN" altLang="en-US" sz="1200" b="1" baseline="30000" dirty="0">
              <a:solidFill>
                <a:srgbClr val="24923B"/>
              </a:solidFill>
              <a:latin typeface="微软雅黑" panose="020B0503020204020204" pitchFamily="34" charset="-122"/>
              <a:ea typeface="微软雅黑" panose="020B0503020204020204" pitchFamily="34" charset="-122"/>
            </a:endParaRPr>
          </a:p>
        </p:txBody>
      </p:sp>
      <p:sp>
        <p:nvSpPr>
          <p:cNvPr id="21510" name="矩形标注 1073742868"/>
          <p:cNvSpPr/>
          <p:nvPr>
            <p:custDataLst>
              <p:tags r:id="rId4"/>
            </p:custDataLst>
          </p:nvPr>
        </p:nvSpPr>
        <p:spPr>
          <a:xfrm>
            <a:off x="755650" y="915670"/>
            <a:ext cx="1980565" cy="1862455"/>
          </a:xfrm>
          <a:prstGeom prst="wedgeRectCallout">
            <a:avLst>
              <a:gd name="adj1" fmla="val 99406"/>
              <a:gd name="adj2" fmla="val -15541"/>
            </a:avLst>
          </a:prstGeom>
          <a:solidFill>
            <a:srgbClr val="FFFFFF"/>
          </a:solidFill>
          <a:ln w="38100" cap="flat" cmpd="sng">
            <a:solidFill>
              <a:srgbClr val="0070C0"/>
            </a:solidFill>
            <a:prstDash val="solid"/>
            <a:miter/>
            <a:headEnd type="none" w="med" len="med"/>
            <a:tailEnd type="none" w="med" len="med"/>
          </a:ln>
        </p:spPr>
        <p:txBody>
          <a:bodyPr anchor="ctr"/>
          <a:p>
            <a:pPr eaLnBrk="1" hangingPunct="1">
              <a:lnSpc>
                <a:spcPts val="2000"/>
              </a:lnSpc>
              <a:buFont typeface="Arial" panose="020B0604020202020204" pitchFamily="34" charset="0"/>
            </a:pPr>
            <a:endParaRPr lang="zh-CN" altLang="en-US" sz="1200" dirty="0">
              <a:latin typeface="微软雅黑" panose="020B0503020204020204" pitchFamily="34" charset="-122"/>
              <a:ea typeface="微软雅黑" panose="020B0503020204020204" pitchFamily="34" charset="-122"/>
            </a:endParaRPr>
          </a:p>
          <a:p>
            <a:pPr eaLnBrk="1" hangingPunct="1">
              <a:lnSpc>
                <a:spcPts val="2000"/>
              </a:lnSpc>
              <a:buFont typeface="Arial" panose="020B0604020202020204" pitchFamily="34" charset="0"/>
            </a:pPr>
            <a:r>
              <a:rPr lang="zh-CN" altLang="en-US" sz="1200" dirty="0">
                <a:latin typeface="微软雅黑" panose="020B0503020204020204" pitchFamily="34" charset="-122"/>
                <a:ea typeface="微软雅黑" panose="020B0503020204020204" pitchFamily="34" charset="-122"/>
                <a:sym typeface="+mn-ea"/>
              </a:rPr>
              <a:t>请如实输入具体内容。父亲、母亲或其他监护人其中一方的户口簿地址必须与适龄儿童的一致。</a:t>
            </a:r>
            <a:endParaRPr lang="zh-CN" altLang="en-US" sz="1200" dirty="0">
              <a:latin typeface="微软雅黑" panose="020B0503020204020204" pitchFamily="34" charset="-122"/>
              <a:ea typeface="微软雅黑" panose="020B0503020204020204" pitchFamily="34" charset="-122"/>
            </a:endParaRPr>
          </a:p>
        </p:txBody>
      </p:sp>
    </p:spTree>
  </p:cSld>
  <p:clrMapOvr>
    <a:masterClrMapping/>
  </p:clrMapOvr>
  <p:transition spd="slow" advTm="218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1000"/>
                                        <p:tgtEl>
                                          <p:spTgt spid="3"/>
                                        </p:tgtEl>
                                      </p:cBhvr>
                                    </p:animEffect>
                                  </p:childTnLst>
                                </p:cTn>
                              </p:par>
                            </p:childTnLst>
                          </p:cTn>
                        </p:par>
                        <p:par>
                          <p:cTn id="8" fill="hold">
                            <p:stCondLst>
                              <p:cond delay="1000"/>
                            </p:stCondLst>
                            <p:childTnLst>
                              <p:par>
                                <p:cTn id="9" presetID="3" presetClass="entr" presetSubtype="1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linds(horizontal)">
                                      <p:cBhvr>
                                        <p:cTn id="11" dur="1000"/>
                                        <p:tgtEl>
                                          <p:spTgt spid="10"/>
                                        </p:tgtEl>
                                      </p:cBhvr>
                                    </p:animEffect>
                                  </p:childTnLst>
                                </p:cTn>
                              </p:par>
                            </p:childTnLst>
                          </p:cTn>
                        </p:par>
                        <p:par>
                          <p:cTn id="12" fill="hold">
                            <p:stCondLst>
                              <p:cond delay="2000"/>
                            </p:stCondLst>
                            <p:childTnLst>
                              <p:par>
                                <p:cTn id="13" presetID="18" presetClass="entr" presetSubtype="12" fill="hold" grpId="0" nodeType="afterEffect">
                                  <p:stCondLst>
                                    <p:cond delay="0"/>
                                  </p:stCondLst>
                                  <p:childTnLst>
                                    <p:set>
                                      <p:cBhvr>
                                        <p:cTn id="14" dur="1" fill="hold">
                                          <p:stCondLst>
                                            <p:cond delay="0"/>
                                          </p:stCondLst>
                                        </p:cTn>
                                        <p:tgtEl>
                                          <p:spTgt spid="21510"/>
                                        </p:tgtEl>
                                        <p:attrNameLst>
                                          <p:attrName>style.visibility</p:attrName>
                                        </p:attrNameLst>
                                      </p:cBhvr>
                                      <p:to>
                                        <p:strVal val="visible"/>
                                      </p:to>
                                    </p:set>
                                    <p:animEffect transition="in" filter="strips(downLeft)">
                                      <p:cBhvr>
                                        <p:cTn id="15" dur="12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0" grpId="0" bldLvl="0" animBg="1"/>
      <p:bldP spid="21510"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custDataLst>
              <p:tags r:id="rId1"/>
            </p:custDataLst>
          </p:nvPr>
        </p:nvPicPr>
        <p:blipFill>
          <a:blip r:embed="rId2"/>
          <a:stretch>
            <a:fillRect/>
          </a:stretch>
        </p:blipFill>
        <p:spPr>
          <a:xfrm>
            <a:off x="5022850" y="699135"/>
            <a:ext cx="2268220" cy="4319270"/>
          </a:xfrm>
          <a:prstGeom prst="rect">
            <a:avLst/>
          </a:prstGeom>
        </p:spPr>
      </p:pic>
      <p:sp>
        <p:nvSpPr>
          <p:cNvPr id="22531" name="标题 1"/>
          <p:cNvSpPr txBox="1"/>
          <p:nvPr/>
        </p:nvSpPr>
        <p:spPr>
          <a:xfrm>
            <a:off x="925513" y="200025"/>
            <a:ext cx="7770812" cy="347663"/>
          </a:xfrm>
          <a:prstGeom prst="rect">
            <a:avLst/>
          </a:prstGeom>
          <a:noFill/>
          <a:ln w="9525">
            <a:noFill/>
          </a:ln>
        </p:spPr>
        <p:txBody>
          <a:bodyPr anchor="b"/>
          <a:p>
            <a:pPr eaLnBrk="1" hangingPunct="1">
              <a:lnSpc>
                <a:spcPct val="200000"/>
              </a:lnSpc>
              <a:buFont typeface="Arial" panose="020B0604020202020204" pitchFamily="34" charset="0"/>
            </a:pPr>
            <a:r>
              <a:rPr lang="zh-CN" altLang="en-US" sz="1600" dirty="0">
                <a:solidFill>
                  <a:srgbClr val="606060"/>
                </a:solidFill>
                <a:ea typeface="微软雅黑" panose="020B0503020204020204" pitchFamily="34" charset="-122"/>
                <a:sym typeface="+mn-ea"/>
              </a:rPr>
              <a:t>片内生</a:t>
            </a:r>
            <a:r>
              <a:rPr lang="zh-CN" altLang="en-US" sz="1600" dirty="0">
                <a:solidFill>
                  <a:srgbClr val="606060"/>
                </a:solidFill>
                <a:latin typeface="Arial" panose="020B0604020202020204" pitchFamily="34" charset="0"/>
                <a:ea typeface="微软雅黑" panose="020B0503020204020204" pitchFamily="34" charset="-122"/>
              </a:rPr>
              <a:t>报名操作步骤</a:t>
            </a:r>
            <a:r>
              <a:rPr lang="zh-CN" altLang="en-US" sz="1600" dirty="0">
                <a:solidFill>
                  <a:srgbClr val="606060"/>
                </a:solidFill>
                <a:latin typeface="Arial" panose="020B0604020202020204" pitchFamily="34" charset="0"/>
                <a:ea typeface="微软雅黑" panose="020B0503020204020204" pitchFamily="34" charset="-122"/>
              </a:rPr>
              <a:t>二：</a:t>
            </a:r>
            <a:r>
              <a:rPr lang="zh-CN" altLang="en-US" sz="1600" b="1" dirty="0">
                <a:solidFill>
                  <a:srgbClr val="606060"/>
                </a:solidFill>
                <a:ea typeface="微软雅黑" panose="020B0503020204020204" pitchFamily="34" charset="-122"/>
                <a:sym typeface="+mn-ea"/>
              </a:rPr>
              <a:t>填写学生具体信息</a:t>
            </a:r>
            <a:r>
              <a:rPr lang="zh-CN" altLang="en-US" sz="1600" b="1" dirty="0">
                <a:solidFill>
                  <a:srgbClr val="FF0000"/>
                </a:solidFill>
                <a:ea typeface="微软雅黑" panose="020B0503020204020204" pitchFamily="34" charset="-122"/>
                <a:sym typeface="+mn-ea"/>
              </a:rPr>
              <a:t>（片内生</a:t>
            </a:r>
            <a:r>
              <a:rPr lang="en-US" altLang="zh-CN" sz="1600" b="1" dirty="0">
                <a:solidFill>
                  <a:srgbClr val="FF0000"/>
                </a:solidFill>
                <a:ea typeface="微软雅黑" panose="020B0503020204020204" pitchFamily="34" charset="-122"/>
                <a:sym typeface="+mn-ea"/>
              </a:rPr>
              <a:t>-</a:t>
            </a:r>
            <a:r>
              <a:rPr lang="zh-CN" altLang="en-US" sz="1600" b="1" dirty="0">
                <a:solidFill>
                  <a:srgbClr val="FF0000"/>
                </a:solidFill>
                <a:ea typeface="微软雅黑" panose="020B0503020204020204" pitchFamily="34" charset="-122"/>
                <a:sym typeface="+mn-ea"/>
              </a:rPr>
              <a:t>填写监护人信息）</a:t>
            </a:r>
            <a:endParaRPr lang="zh-CN" altLang="en-US" sz="1600" b="1" dirty="0">
              <a:solidFill>
                <a:srgbClr val="FF0000"/>
              </a:solidFill>
              <a:latin typeface="Arial" panose="020B0604020202020204" pitchFamily="34" charset="0"/>
              <a:ea typeface="微软雅黑" panose="020B0503020204020204" pitchFamily="34" charset="-122"/>
              <a:sym typeface="+mn-ea"/>
            </a:endParaRPr>
          </a:p>
        </p:txBody>
      </p:sp>
      <p:sp>
        <p:nvSpPr>
          <p:cNvPr id="7" name="矩形标注 1073742867"/>
          <p:cNvSpPr/>
          <p:nvPr>
            <p:custDataLst>
              <p:tags r:id="rId3"/>
            </p:custDataLst>
          </p:nvPr>
        </p:nvSpPr>
        <p:spPr>
          <a:xfrm>
            <a:off x="7452360" y="2283460"/>
            <a:ext cx="1400810" cy="2279650"/>
          </a:xfrm>
          <a:prstGeom prst="wedgeRectCallout">
            <a:avLst>
              <a:gd name="adj1" fmla="val -99186"/>
              <a:gd name="adj2" fmla="val -25312"/>
            </a:avLst>
          </a:prstGeom>
          <a:solidFill>
            <a:srgbClr val="FFFFFF"/>
          </a:solidFill>
          <a:ln w="38100" cap="flat" cmpd="sng">
            <a:solidFill>
              <a:srgbClr val="FF6600"/>
            </a:solidFill>
            <a:prstDash val="solid"/>
            <a:miter/>
            <a:headEnd type="none" w="med" len="med"/>
            <a:tailEnd type="none" w="med" len="med"/>
          </a:ln>
        </p:spPr>
        <p:txBody>
          <a:bodyPr anchor="ctr"/>
          <a:p>
            <a:pPr eaLnBrk="1" hangingPunct="1">
              <a:lnSpc>
                <a:spcPts val="2000"/>
              </a:lnSpc>
              <a:buFont typeface="Arial" panose="020B0604020202020204" pitchFamily="34" charset="0"/>
            </a:pPr>
            <a:endParaRPr lang="zh-CN" altLang="en-US" sz="1200" dirty="0">
              <a:solidFill>
                <a:srgbClr val="FF0000"/>
              </a:solidFill>
              <a:latin typeface="微软雅黑" panose="020B0503020204020204" pitchFamily="34" charset="-122"/>
              <a:ea typeface="微软雅黑" panose="020B0503020204020204" pitchFamily="34" charset="-122"/>
              <a:sym typeface="+mn-ea"/>
            </a:endParaRPr>
          </a:p>
          <a:p>
            <a:pPr eaLnBrk="1" hangingPunct="1">
              <a:lnSpc>
                <a:spcPts val="2000"/>
              </a:lnSpc>
              <a:buFont typeface="Arial" panose="020B0604020202020204" pitchFamily="34" charset="0"/>
            </a:pPr>
            <a:endParaRPr lang="zh-CN" altLang="en-US" sz="1200" dirty="0">
              <a:solidFill>
                <a:srgbClr val="FF0000"/>
              </a:solidFill>
              <a:latin typeface="微软雅黑" panose="020B0503020204020204" pitchFamily="34" charset="-122"/>
              <a:ea typeface="微软雅黑" panose="020B0503020204020204" pitchFamily="34" charset="-122"/>
              <a:sym typeface="+mn-ea"/>
            </a:endParaRPr>
          </a:p>
          <a:p>
            <a:pPr eaLnBrk="1" hangingPunct="1">
              <a:lnSpc>
                <a:spcPts val="2000"/>
              </a:lnSpc>
              <a:buFont typeface="Arial" panose="020B0604020202020204" pitchFamily="34" charset="0"/>
            </a:pPr>
            <a:r>
              <a:rPr lang="zh-CN" altLang="en-US" sz="1200" dirty="0">
                <a:solidFill>
                  <a:schemeClr val="tx1"/>
                </a:solidFill>
                <a:latin typeface="微软雅黑" panose="020B0503020204020204" pitchFamily="34" charset="-122"/>
                <a:ea typeface="微软雅黑" panose="020B0503020204020204" pitchFamily="34" charset="-122"/>
                <a:sym typeface="+mn-ea"/>
              </a:rPr>
              <a:t>需上传关系证明，例如：适龄儿童出生证、户口簿等。至多可上传三张，多张请拼图后上传。</a:t>
            </a:r>
            <a:endParaRPr lang="zh-CN" altLang="en-US" sz="1200" dirty="0">
              <a:solidFill>
                <a:schemeClr val="tx1"/>
              </a:solidFill>
              <a:latin typeface="微软雅黑" panose="020B0503020204020204" pitchFamily="34" charset="-122"/>
              <a:ea typeface="微软雅黑" panose="020B0503020204020204" pitchFamily="34" charset="-122"/>
            </a:endParaRPr>
          </a:p>
          <a:p>
            <a:pPr eaLnBrk="1" hangingPunct="1">
              <a:lnSpc>
                <a:spcPts val="2000"/>
              </a:lnSpc>
              <a:buFont typeface="Arial" panose="020B0604020202020204" pitchFamily="34" charset="0"/>
            </a:pPr>
            <a:r>
              <a:rPr lang="zh-CN" altLang="en-US" sz="1200" dirty="0">
                <a:latin typeface="微软雅黑" panose="020B0503020204020204" pitchFamily="34" charset="-122"/>
                <a:ea typeface="微软雅黑" panose="020B0503020204020204" pitchFamily="34" charset="-122"/>
                <a:sym typeface="+mn-ea"/>
              </a:rPr>
              <a:t>所有信息确认无误后点击【提交】</a:t>
            </a:r>
            <a:endParaRPr lang="zh-CN" altLang="en-US" sz="1200" dirty="0">
              <a:latin typeface="微软雅黑" panose="020B0503020204020204" pitchFamily="34" charset="-122"/>
              <a:ea typeface="微软雅黑" panose="020B0503020204020204" pitchFamily="34" charset="-122"/>
            </a:endParaRPr>
          </a:p>
          <a:p>
            <a:pPr eaLnBrk="1" hangingPunct="1">
              <a:lnSpc>
                <a:spcPts val="2000"/>
              </a:lnSpc>
              <a:buFont typeface="Arial" panose="020B0604020202020204" pitchFamily="34" charset="0"/>
            </a:pPr>
            <a:endParaRPr lang="zh-CN" altLang="en-US" sz="1200" dirty="0">
              <a:latin typeface="微软雅黑" panose="020B0503020204020204" pitchFamily="34" charset="-122"/>
              <a:ea typeface="微软雅黑" panose="020B0503020204020204" pitchFamily="34" charset="-122"/>
            </a:endParaRPr>
          </a:p>
          <a:p>
            <a:pPr eaLnBrk="1" hangingPunct="1">
              <a:lnSpc>
                <a:spcPts val="2000"/>
              </a:lnSpc>
              <a:buFont typeface="Arial" panose="020B0604020202020204" pitchFamily="34" charset="0"/>
            </a:pPr>
            <a:endParaRPr lang="zh-CN" altLang="en-US" sz="1200" dirty="0">
              <a:latin typeface="微软雅黑" panose="020B0503020204020204" pitchFamily="34" charset="-122"/>
              <a:ea typeface="微软雅黑" panose="020B0503020204020204" pitchFamily="34" charset="-122"/>
            </a:endParaRPr>
          </a:p>
        </p:txBody>
      </p:sp>
      <p:sp>
        <p:nvSpPr>
          <p:cNvPr id="6" name="矩形 5"/>
          <p:cNvSpPr/>
          <p:nvPr/>
        </p:nvSpPr>
        <p:spPr>
          <a:xfrm>
            <a:off x="5076190" y="4011930"/>
            <a:ext cx="2160270" cy="1007745"/>
          </a:xfrm>
          <a:prstGeom prst="rect">
            <a:avLst/>
          </a:prstGeom>
          <a:ln>
            <a:solidFill>
              <a:srgbClr val="FF0000"/>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pic>
        <p:nvPicPr>
          <p:cNvPr id="3" name="图片 2"/>
          <p:cNvPicPr>
            <a:picLocks noChangeAspect="1"/>
          </p:cNvPicPr>
          <p:nvPr>
            <p:custDataLst>
              <p:tags r:id="rId4"/>
            </p:custDataLst>
          </p:nvPr>
        </p:nvPicPr>
        <p:blipFill>
          <a:blip r:embed="rId5"/>
          <a:stretch>
            <a:fillRect/>
          </a:stretch>
        </p:blipFill>
        <p:spPr>
          <a:xfrm>
            <a:off x="2195830" y="699770"/>
            <a:ext cx="2440940" cy="4352290"/>
          </a:xfrm>
          <a:prstGeom prst="rect">
            <a:avLst/>
          </a:prstGeom>
        </p:spPr>
      </p:pic>
      <p:sp>
        <p:nvSpPr>
          <p:cNvPr id="21510" name="矩形标注 1073742868"/>
          <p:cNvSpPr/>
          <p:nvPr>
            <p:custDataLst>
              <p:tags r:id="rId6"/>
            </p:custDataLst>
          </p:nvPr>
        </p:nvSpPr>
        <p:spPr>
          <a:xfrm>
            <a:off x="215265" y="2033270"/>
            <a:ext cx="1699895" cy="1423670"/>
          </a:xfrm>
          <a:prstGeom prst="wedgeRectCallout">
            <a:avLst>
              <a:gd name="adj1" fmla="val 92985"/>
              <a:gd name="adj2" fmla="val 32204"/>
            </a:avLst>
          </a:prstGeom>
          <a:solidFill>
            <a:srgbClr val="FFFFFF"/>
          </a:solidFill>
          <a:ln w="38100" cap="flat" cmpd="sng">
            <a:solidFill>
              <a:srgbClr val="0070C0"/>
            </a:solidFill>
            <a:prstDash val="solid"/>
            <a:miter/>
            <a:headEnd type="none" w="med" len="med"/>
            <a:tailEnd type="none" w="med" len="med"/>
          </a:ln>
        </p:spPr>
        <p:txBody>
          <a:bodyPr anchor="ctr"/>
          <a:p>
            <a:pPr eaLnBrk="1" hangingPunct="1">
              <a:lnSpc>
                <a:spcPts val="2000"/>
              </a:lnSpc>
              <a:buFont typeface="Arial" panose="020B0604020202020204" pitchFamily="34" charset="0"/>
            </a:pPr>
            <a:r>
              <a:rPr lang="zh-CN" altLang="en-US" sz="1200" dirty="0">
                <a:latin typeface="微软雅黑" panose="020B0503020204020204" pitchFamily="34" charset="-122"/>
                <a:ea typeface="微软雅黑" panose="020B0503020204020204" pitchFamily="34" charset="-122"/>
                <a:sym typeface="+mn-ea"/>
              </a:rPr>
              <a:t>请如实输入具体内容</a:t>
            </a:r>
            <a:endParaRPr lang="zh-CN" altLang="en-US" sz="1200" dirty="0">
              <a:latin typeface="微软雅黑" panose="020B0503020204020204" pitchFamily="34" charset="-122"/>
              <a:ea typeface="微软雅黑" panose="020B0503020204020204" pitchFamily="34" charset="-122"/>
            </a:endParaRPr>
          </a:p>
        </p:txBody>
      </p:sp>
    </p:spTree>
  </p:cSld>
  <p:clrMapOvr>
    <a:masterClrMapping/>
  </p:clrMapOvr>
  <p:transition spd="slow" advTm="218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1000"/>
                                        <p:tgtEl>
                                          <p:spTgt spid="7"/>
                                        </p:tgtEl>
                                      </p:cBhvr>
                                    </p:animEffect>
                                  </p:childTnLst>
                                </p:cTn>
                              </p:par>
                            </p:childTnLst>
                          </p:cTn>
                        </p:par>
                        <p:par>
                          <p:cTn id="8" fill="hold">
                            <p:stCondLst>
                              <p:cond delay="1000"/>
                            </p:stCondLst>
                            <p:childTnLst>
                              <p:par>
                                <p:cTn id="9" presetID="18" presetClass="entr" presetSubtype="12" fill="hold" grpId="0" nodeType="afterEffect">
                                  <p:stCondLst>
                                    <p:cond delay="0"/>
                                  </p:stCondLst>
                                  <p:childTnLst>
                                    <p:set>
                                      <p:cBhvr>
                                        <p:cTn id="10" dur="1" fill="hold">
                                          <p:stCondLst>
                                            <p:cond delay="0"/>
                                          </p:stCondLst>
                                        </p:cTn>
                                        <p:tgtEl>
                                          <p:spTgt spid="21510"/>
                                        </p:tgtEl>
                                        <p:attrNameLst>
                                          <p:attrName>style.visibility</p:attrName>
                                        </p:attrNameLst>
                                      </p:cBhvr>
                                      <p:to>
                                        <p:strVal val="visible"/>
                                      </p:to>
                                    </p:set>
                                    <p:animEffect transition="in" filter="strips(downLeft)">
                                      <p:cBhvr>
                                        <p:cTn id="11" dur="12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21510"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8474075" y="584200"/>
            <a:ext cx="3071495" cy="349885"/>
          </a:xfrm>
          <a:prstGeom prst="rect">
            <a:avLst/>
          </a:prstGeom>
          <a:noFill/>
        </p:spPr>
        <p:txBody>
          <a:bodyPr wrap="square" rtlCol="0">
            <a:noAutofit/>
          </a:bodyPr>
          <a:p>
            <a:endParaRPr lang="zh-CN" altLang="en-US"/>
          </a:p>
        </p:txBody>
      </p:sp>
      <p:sp>
        <p:nvSpPr>
          <p:cNvPr id="2" name="文本框 1"/>
          <p:cNvSpPr txBox="1"/>
          <p:nvPr>
            <p:custDataLst>
              <p:tags r:id="rId1"/>
            </p:custDataLst>
          </p:nvPr>
        </p:nvSpPr>
        <p:spPr>
          <a:xfrm>
            <a:off x="1934455" y="771796"/>
            <a:ext cx="5559802" cy="829945"/>
          </a:xfrm>
          <a:prstGeom prst="rect">
            <a:avLst/>
          </a:prstGeom>
          <a:noFill/>
        </p:spPr>
        <p:txBody>
          <a:bodyPr wrap="square" rtlCol="0" anchor="ctr">
            <a:spAutoFit/>
          </a:bodyPr>
          <a:p>
            <a:pPr>
              <a:lnSpc>
                <a:spcPct val="120000"/>
              </a:lnSpc>
            </a:pPr>
            <a:r>
              <a:rPr lang="zh-CN" altLang="en-US" sz="4000" b="1" spc="100" dirty="0">
                <a:solidFill>
                  <a:srgbClr val="485157"/>
                </a:solidFill>
                <a:latin typeface="微软雅黑" panose="020B0503020204020204" pitchFamily="34" charset="-122"/>
                <a:ea typeface="微软雅黑" panose="020B0503020204020204" pitchFamily="34" charset="-122"/>
                <a:sym typeface="+mn-ea"/>
              </a:rPr>
              <a:t>其他政策照顾生</a:t>
            </a:r>
            <a:r>
              <a:rPr lang="zh-CN" altLang="en-US" sz="2400" b="1" spc="100" dirty="0">
                <a:solidFill>
                  <a:srgbClr val="485157"/>
                </a:solidFill>
                <a:latin typeface="微软雅黑" panose="020B0503020204020204" pitchFamily="34" charset="-122"/>
                <a:ea typeface="微软雅黑" panose="020B0503020204020204" pitchFamily="34" charset="-122"/>
                <a:sym typeface="+mn-ea"/>
              </a:rPr>
              <a:t>操作步骤</a:t>
            </a:r>
            <a:endParaRPr lang="zh-CN" altLang="en-US" sz="2400" b="1" spc="100" dirty="0">
              <a:solidFill>
                <a:srgbClr val="485157"/>
              </a:solidFill>
              <a:latin typeface="微软雅黑" panose="020B0503020204020204" pitchFamily="34" charset="-122"/>
              <a:ea typeface="微软雅黑" panose="020B0503020204020204" pitchFamily="34" charset="-122"/>
            </a:endParaRPr>
          </a:p>
        </p:txBody>
      </p:sp>
      <p:cxnSp>
        <p:nvCxnSpPr>
          <p:cNvPr id="3" name="直接连接符 2"/>
          <p:cNvCxnSpPr/>
          <p:nvPr>
            <p:custDataLst>
              <p:tags r:id="rId2"/>
            </p:custDataLst>
          </p:nvPr>
        </p:nvCxnSpPr>
        <p:spPr>
          <a:xfrm>
            <a:off x="2195836" y="1707501"/>
            <a:ext cx="4232777" cy="0"/>
          </a:xfrm>
          <a:prstGeom prst="line">
            <a:avLst/>
          </a:prstGeom>
          <a:noFill/>
          <a:ln w="19050" cap="flat" cmpd="sng" algn="ctr">
            <a:solidFill>
              <a:srgbClr val="485157"/>
            </a:solidFill>
            <a:prstDash val="solid"/>
            <a:miter lim="800000"/>
          </a:ln>
          <a:effectLst/>
        </p:spPr>
      </p:cxnSp>
      <p:sp>
        <p:nvSpPr>
          <p:cNvPr id="7" name="自选图形 13"/>
          <p:cNvSpPr/>
          <p:nvPr>
            <p:custDataLst>
              <p:tags r:id="rId3"/>
            </p:custDataLst>
          </p:nvPr>
        </p:nvSpPr>
        <p:spPr>
          <a:xfrm>
            <a:off x="1331595" y="1923415"/>
            <a:ext cx="6465570" cy="2374900"/>
          </a:xfrm>
          <a:prstGeom prst="roundRect">
            <a:avLst>
              <a:gd name="adj" fmla="val 16667"/>
            </a:avLst>
          </a:prstGeom>
          <a:solidFill>
            <a:srgbClr val="FFFF00"/>
          </a:solidFill>
          <a:ln w="38100" cap="flat" cmpd="sng">
            <a:solidFill>
              <a:srgbClr val="F2F2F2"/>
            </a:solidFill>
            <a:prstDash val="solid"/>
            <a:headEnd type="none" w="med" len="med"/>
            <a:tailEnd type="none" w="med" len="med"/>
          </a:ln>
          <a:effectLst>
            <a:outerShdw dist="28398" dir="3806096" algn="ctr" rotWithShape="0">
              <a:srgbClr val="974706">
                <a:alpha val="50000"/>
              </a:srgbClr>
            </a:outerShdw>
          </a:effectLst>
        </p:spPr>
        <p:txBody>
          <a:bodyPr anchor="ctr"/>
          <a:p>
            <a:pPr algn="just" eaLnBrk="1" hangingPunct="1">
              <a:lnSpc>
                <a:spcPts val="2000"/>
              </a:lnSpc>
              <a:spcAft>
                <a:spcPts val="600"/>
              </a:spcAft>
              <a:buFont typeface="Arial" panose="020B0604020202020204" pitchFamily="34" charset="0"/>
            </a:pPr>
            <a:r>
              <a:rPr lang="zh-CN" altLang="en-US" sz="1200" b="1" dirty="0">
                <a:latin typeface="微软雅黑" panose="020B0503020204020204" pitchFamily="34" charset="-122"/>
                <a:ea typeface="微软雅黑" panose="020B0503020204020204" pitchFamily="34" charset="-122"/>
                <a:sym typeface="+mn-ea"/>
              </a:rPr>
              <a:t>特别提醒：</a:t>
            </a:r>
            <a:endParaRPr lang="en-US" altLang="zh-CN" sz="1200" b="1" dirty="0">
              <a:latin typeface="微软雅黑" panose="020B0503020204020204" pitchFamily="34" charset="-122"/>
              <a:ea typeface="微软雅黑" panose="020B0503020204020204" pitchFamily="34" charset="-122"/>
            </a:endParaRPr>
          </a:p>
          <a:p>
            <a:pPr algn="just" eaLnBrk="1" hangingPunct="1">
              <a:lnSpc>
                <a:spcPts val="2000"/>
              </a:lnSpc>
              <a:spcAft>
                <a:spcPts val="600"/>
              </a:spcAft>
              <a:buFont typeface="Arial" panose="020B0604020202020204" pitchFamily="34" charset="0"/>
            </a:pPr>
            <a:r>
              <a:rPr lang="zh-CN" altLang="en-US" sz="1200" b="1" dirty="0">
                <a:latin typeface="微软雅黑" panose="020B0503020204020204" pitchFamily="34" charset="-122"/>
                <a:ea typeface="微软雅黑" panose="020B0503020204020204" pitchFamily="34" charset="-122"/>
                <a:sym typeface="+mn-ea"/>
              </a:rPr>
              <a:t>请根据学生情况提前进行准备以下证明材料，报名时需进行上传</a:t>
            </a:r>
            <a:endParaRPr lang="zh-CN" altLang="en-US" sz="1200" b="1" dirty="0">
              <a:latin typeface="微软雅黑" panose="020B0503020204020204" pitchFamily="34" charset="-122"/>
              <a:ea typeface="微软雅黑" panose="020B0503020204020204" pitchFamily="34" charset="-122"/>
              <a:sym typeface="+mn-ea"/>
            </a:endParaRPr>
          </a:p>
          <a:p>
            <a:pPr>
              <a:lnSpc>
                <a:spcPct val="150000"/>
              </a:lnSpc>
            </a:pPr>
            <a:r>
              <a:rPr lang="en-US" altLang="zh-CN" sz="1200">
                <a:sym typeface="+mn-ea"/>
              </a:rPr>
              <a:t>1.</a:t>
            </a:r>
            <a:r>
              <a:rPr lang="zh-CN" altLang="en-US" sz="1200">
                <a:sym typeface="+mn-ea"/>
              </a:rPr>
              <a:t>【监护人与适龄儿童关系证明】（例如：适龄儿童出生证、户口簿等。）</a:t>
            </a:r>
            <a:endParaRPr lang="zh-CN" altLang="en-US" sz="1200"/>
          </a:p>
          <a:p>
            <a:pPr>
              <a:lnSpc>
                <a:spcPct val="150000"/>
              </a:lnSpc>
            </a:pPr>
            <a:r>
              <a:rPr lang="en-US" altLang="zh-CN" sz="1200">
                <a:sym typeface="+mn-ea"/>
              </a:rPr>
              <a:t>2.</a:t>
            </a:r>
            <a:r>
              <a:rPr lang="zh-CN" altLang="en-US" sz="1200">
                <a:sym typeface="+mn-ea"/>
              </a:rPr>
              <a:t>【拆迁协议】：政策照顾类型为</a:t>
            </a:r>
            <a:r>
              <a:rPr lang="en-US" altLang="zh-CN" sz="1200">
                <a:sym typeface="+mn-ea"/>
              </a:rPr>
              <a:t>“</a:t>
            </a:r>
            <a:r>
              <a:rPr lang="zh-CN" altLang="en-US" sz="1200">
                <a:sym typeface="+mn-ea"/>
              </a:rPr>
              <a:t>住宅被征收人子女</a:t>
            </a:r>
            <a:r>
              <a:rPr lang="en-US" altLang="zh-CN" sz="1200">
                <a:sym typeface="+mn-ea"/>
              </a:rPr>
              <a:t>”</a:t>
            </a:r>
            <a:r>
              <a:rPr lang="zh-CN" altLang="en-US" sz="1200">
                <a:sym typeface="+mn-ea"/>
              </a:rPr>
              <a:t>时，需上传拆迁协议、排房单；</a:t>
            </a:r>
            <a:endParaRPr lang="zh-CN" altLang="en-US" sz="1200"/>
          </a:p>
          <a:p>
            <a:pPr>
              <a:lnSpc>
                <a:spcPct val="150000"/>
              </a:lnSpc>
            </a:pPr>
            <a:r>
              <a:rPr lang="en-US" altLang="zh-CN" sz="1200">
                <a:sym typeface="+mn-ea"/>
              </a:rPr>
              <a:t>3.</a:t>
            </a:r>
            <a:r>
              <a:rPr lang="zh-CN" altLang="en-US" sz="1200">
                <a:sym typeface="+mn-ea"/>
              </a:rPr>
              <a:t>【</a:t>
            </a:r>
            <a:r>
              <a:rPr lang="zh-CN" altLang="en-US" sz="1200">
                <a:sym typeface="+mn-ea"/>
              </a:rPr>
              <a:t>监护人身份证件证明照片】：若为单亲监护仅需上传单亲身份证件证明照片（父亲母亲独立上传）</a:t>
            </a:r>
            <a:endParaRPr lang="zh-CN" altLang="en-US" sz="1200" b="1" dirty="0">
              <a:latin typeface="微软雅黑" panose="020B0503020204020204" pitchFamily="34" charset="-122"/>
              <a:ea typeface="微软雅黑" panose="020B0503020204020204" pitchFamily="34" charset="-122"/>
            </a:endParaRPr>
          </a:p>
          <a:p>
            <a:pPr algn="just" eaLnBrk="1" hangingPunct="1">
              <a:lnSpc>
                <a:spcPts val="2000"/>
              </a:lnSpc>
              <a:spcAft>
                <a:spcPts val="600"/>
              </a:spcAft>
              <a:buFont typeface="Arial" panose="020B0604020202020204" pitchFamily="34" charset="0"/>
            </a:pPr>
            <a:endParaRPr lang="zh-CN" altLang="en-US" sz="1200" b="1" dirty="0">
              <a:latin typeface="微软雅黑" panose="020B0503020204020204" pitchFamily="34" charset="-122"/>
              <a:ea typeface="微软雅黑" panose="020B0503020204020204" pitchFamily="34" charset="-122"/>
            </a:endParaRPr>
          </a:p>
        </p:txBody>
      </p:sp>
    </p:spTree>
  </p:cSld>
  <p:clrMapOvr>
    <a:masterClrMapping/>
  </p:clrMapOvr>
  <p:transition spd="slow" advTm="51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000000"/>
                                          </p:val>
                                        </p:tav>
                                        <p:tav tm="100000">
                                          <p:val>
                                            <p:strVal val="#ppt_w"/>
                                          </p:val>
                                        </p:tav>
                                      </p:tavLst>
                                    </p:anim>
                                    <p:anim calcmode="lin" valueType="num">
                                      <p:cBhvr>
                                        <p:cTn id="8" dur="1000" fill="hold"/>
                                        <p:tgtEl>
                                          <p:spTgt spid="7"/>
                                        </p:tgtEl>
                                        <p:attrNameLst>
                                          <p:attrName>ppt_h</p:attrName>
                                        </p:attrNameLst>
                                      </p:cBhvr>
                                      <p:tavLst>
                                        <p:tav tm="0">
                                          <p:val>
                                            <p:fltVal val="0.00000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000000"/>
                                          </p:val>
                                        </p:tav>
                                        <p:tav tm="100000">
                                          <p:val>
                                            <p:fltVal val="1.000000"/>
                                          </p:val>
                                        </p:tav>
                                      </p:tavLst>
                                    </p:anim>
                                    <p:anim calcmode="lin" valueType="num">
                                      <p:cBhvr>
                                        <p:cTn id="10" dur="1000" fill="hold"/>
                                        <p:tgtEl>
                                          <p:spTgt spid="7"/>
                                        </p:tgtEl>
                                        <p:attrNameLst>
                                          <p:attrName>ppt_y</p:attrName>
                                        </p:attrNameLst>
                                      </p:cBhvr>
                                      <p:tavLst>
                                        <p:tav tm="0" fmla="#ppt_y+(sin(-2*pi*(1-$))*-#ppt_x+cos(-2*pi*(1-$))*(1-#ppt_y))*(1-$)">
                                          <p:val>
                                            <p:fltVal val="0.000000"/>
                                          </p:val>
                                        </p:tav>
                                        <p:tav tm="100000">
                                          <p:val>
                                            <p:fltVal val="1.000000"/>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5940425" y="915035"/>
            <a:ext cx="2618740" cy="4021455"/>
          </a:xfrm>
          <a:prstGeom prst="rect">
            <a:avLst/>
          </a:prstGeom>
        </p:spPr>
      </p:pic>
      <p:sp>
        <p:nvSpPr>
          <p:cNvPr id="22531" name="标题 1"/>
          <p:cNvSpPr txBox="1"/>
          <p:nvPr/>
        </p:nvSpPr>
        <p:spPr>
          <a:xfrm>
            <a:off x="925513" y="200025"/>
            <a:ext cx="7770812" cy="347663"/>
          </a:xfrm>
          <a:prstGeom prst="rect">
            <a:avLst/>
          </a:prstGeom>
          <a:noFill/>
          <a:ln w="9525">
            <a:noFill/>
          </a:ln>
        </p:spPr>
        <p:txBody>
          <a:bodyPr anchor="b"/>
          <a:p>
            <a:pPr eaLnBrk="1" hangingPunct="1">
              <a:lnSpc>
                <a:spcPct val="200000"/>
              </a:lnSpc>
              <a:buFont typeface="Arial" panose="020B0604020202020204" pitchFamily="34" charset="0"/>
            </a:pPr>
            <a:r>
              <a:rPr lang="zh-CN" altLang="en-US" sz="1200" dirty="0">
                <a:solidFill>
                  <a:srgbClr val="606060"/>
                </a:solidFill>
                <a:latin typeface="Arial" panose="020B0604020202020204" pitchFamily="34" charset="0"/>
                <a:ea typeface="微软雅黑" panose="020B0503020204020204" pitchFamily="34" charset="-122"/>
              </a:rPr>
              <a:t>其他政策照顾生报名操作步骤</a:t>
            </a:r>
            <a:r>
              <a:rPr lang="zh-CN" altLang="en-US" sz="1200" dirty="0">
                <a:solidFill>
                  <a:srgbClr val="606060"/>
                </a:solidFill>
                <a:latin typeface="Arial" panose="020B0604020202020204" pitchFamily="34" charset="0"/>
                <a:ea typeface="微软雅黑" panose="020B0503020204020204" pitchFamily="34" charset="-122"/>
              </a:rPr>
              <a:t>一：</a:t>
            </a:r>
            <a:r>
              <a:rPr lang="zh-CN" altLang="en-US" sz="1200" b="1" dirty="0">
                <a:solidFill>
                  <a:srgbClr val="606060"/>
                </a:solidFill>
                <a:ea typeface="微软雅黑" panose="020B0503020204020204" pitchFamily="34" charset="-122"/>
                <a:sym typeface="+mn-ea"/>
              </a:rPr>
              <a:t>填写学生具体信息</a:t>
            </a:r>
            <a:r>
              <a:rPr lang="zh-CN" altLang="en-US" sz="1200" b="1" dirty="0">
                <a:solidFill>
                  <a:srgbClr val="FF0000"/>
                </a:solidFill>
                <a:ea typeface="微软雅黑" panose="020B0503020204020204" pitchFamily="34" charset="-122"/>
                <a:sym typeface="+mn-ea"/>
              </a:rPr>
              <a:t>（其他政策照顾对象</a:t>
            </a:r>
            <a:r>
              <a:rPr lang="en-US" altLang="zh-CN" sz="1200" b="1" dirty="0">
                <a:solidFill>
                  <a:srgbClr val="FF0000"/>
                </a:solidFill>
                <a:ea typeface="微软雅黑" panose="020B0503020204020204" pitchFamily="34" charset="-122"/>
                <a:sym typeface="+mn-ea"/>
              </a:rPr>
              <a:t>-</a:t>
            </a:r>
            <a:r>
              <a:rPr lang="zh-CN" altLang="en-US" sz="1200" b="1" dirty="0">
                <a:solidFill>
                  <a:srgbClr val="FF0000"/>
                </a:solidFill>
                <a:ea typeface="微软雅黑" panose="020B0503020204020204" pitchFamily="34" charset="-122"/>
                <a:sym typeface="+mn-ea"/>
              </a:rPr>
              <a:t>填写学生信息）</a:t>
            </a:r>
            <a:endParaRPr lang="zh-CN" altLang="en-US" sz="1200" b="1" dirty="0">
              <a:solidFill>
                <a:srgbClr val="FF0000"/>
              </a:solidFill>
              <a:latin typeface="Arial" panose="020B0604020202020204" pitchFamily="34" charset="0"/>
              <a:ea typeface="微软雅黑" panose="020B0503020204020204" pitchFamily="34" charset="-122"/>
              <a:sym typeface="+mn-ea"/>
            </a:endParaRPr>
          </a:p>
        </p:txBody>
      </p:sp>
      <p:sp>
        <p:nvSpPr>
          <p:cNvPr id="11" name="矩形标注 1073742867"/>
          <p:cNvSpPr/>
          <p:nvPr>
            <p:custDataLst>
              <p:tags r:id="rId3"/>
            </p:custDataLst>
          </p:nvPr>
        </p:nvSpPr>
        <p:spPr>
          <a:xfrm>
            <a:off x="107315" y="1419225"/>
            <a:ext cx="745490" cy="2374265"/>
          </a:xfrm>
          <a:prstGeom prst="wedgeRectCallout">
            <a:avLst>
              <a:gd name="adj1" fmla="val -47271"/>
              <a:gd name="adj2" fmla="val -23778"/>
            </a:avLst>
          </a:prstGeom>
          <a:solidFill>
            <a:srgbClr val="FFFFFF"/>
          </a:solidFill>
          <a:ln w="38100" cap="flat" cmpd="sng">
            <a:solidFill>
              <a:srgbClr val="FF6600"/>
            </a:solidFill>
            <a:prstDash val="solid"/>
            <a:miter/>
            <a:headEnd type="none" w="med" len="med"/>
            <a:tailEnd type="none" w="med" len="med"/>
          </a:ln>
        </p:spPr>
        <p:txBody>
          <a:bodyPr anchor="ctr"/>
          <a:p>
            <a:pPr eaLnBrk="1" hangingPunct="1">
              <a:lnSpc>
                <a:spcPts val="2000"/>
              </a:lnSpc>
              <a:buFont typeface="Arial" panose="020B0604020202020204" pitchFamily="34" charset="0"/>
            </a:pPr>
            <a:r>
              <a:rPr lang="zh-CN" altLang="en-US" sz="1400" dirty="0">
                <a:latin typeface="微软雅黑" panose="020B0503020204020204" pitchFamily="34" charset="-122"/>
                <a:ea typeface="微软雅黑" panose="020B0503020204020204" pitchFamily="34" charset="-122"/>
                <a:sym typeface="+mn-ea"/>
              </a:rPr>
              <a:t>请如实输入具体内容。</a:t>
            </a:r>
            <a:endParaRPr lang="zh-CN" altLang="en-US" sz="1200" dirty="0">
              <a:latin typeface="微软雅黑" panose="020B0503020204020204" pitchFamily="34" charset="-122"/>
              <a:ea typeface="微软雅黑" panose="020B0503020204020204" pitchFamily="34" charset="-122"/>
            </a:endParaRPr>
          </a:p>
        </p:txBody>
      </p:sp>
      <p:pic>
        <p:nvPicPr>
          <p:cNvPr id="13" name="图片 12"/>
          <p:cNvPicPr>
            <a:picLocks noChangeAspect="1"/>
          </p:cNvPicPr>
          <p:nvPr/>
        </p:nvPicPr>
        <p:blipFill>
          <a:blip r:embed="rId4"/>
          <a:stretch>
            <a:fillRect/>
          </a:stretch>
        </p:blipFill>
        <p:spPr>
          <a:xfrm>
            <a:off x="1547495" y="771525"/>
            <a:ext cx="2404110" cy="3936365"/>
          </a:xfrm>
          <a:prstGeom prst="rect">
            <a:avLst/>
          </a:prstGeom>
        </p:spPr>
      </p:pic>
      <p:sp>
        <p:nvSpPr>
          <p:cNvPr id="16" name="右箭头 15"/>
          <p:cNvSpPr/>
          <p:nvPr/>
        </p:nvSpPr>
        <p:spPr>
          <a:xfrm>
            <a:off x="963930" y="2337435"/>
            <a:ext cx="544830" cy="51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603" name="矩形标注 1073742923"/>
          <p:cNvSpPr/>
          <p:nvPr>
            <p:custDataLst>
              <p:tags r:id="rId5"/>
            </p:custDataLst>
          </p:nvPr>
        </p:nvSpPr>
        <p:spPr>
          <a:xfrm>
            <a:off x="4140200" y="915670"/>
            <a:ext cx="1710055" cy="3571875"/>
          </a:xfrm>
          <a:prstGeom prst="wedgeRectCallout">
            <a:avLst>
              <a:gd name="adj1" fmla="val 99721"/>
              <a:gd name="adj2" fmla="val 9626"/>
            </a:avLst>
          </a:prstGeom>
          <a:solidFill>
            <a:srgbClr val="FFFFFF"/>
          </a:solidFill>
          <a:ln w="38100" cap="flat" cmpd="sng">
            <a:solidFill>
              <a:srgbClr val="FF0000"/>
            </a:solidFill>
            <a:prstDash val="solid"/>
            <a:miter/>
            <a:headEnd type="none" w="med" len="med"/>
            <a:tailEnd type="none" w="med" len="med"/>
          </a:ln>
        </p:spPr>
        <p:txBody>
          <a:bodyPr anchor="ctr"/>
          <a:p>
            <a:pPr eaLnBrk="1" hangingPunct="1">
              <a:lnSpc>
                <a:spcPts val="2000"/>
              </a:lnSpc>
              <a:buFont typeface="Arial" panose="020B0604020202020204" pitchFamily="34" charset="0"/>
            </a:pPr>
            <a:r>
              <a:rPr lang="zh-CN" altLang="en-US" sz="1200" b="1" dirty="0">
                <a:latin typeface="微软雅黑" panose="020B0503020204020204" pitchFamily="34" charset="-122"/>
                <a:ea typeface="微软雅黑" panose="020B0503020204020204" pitchFamily="34" charset="-122"/>
              </a:rPr>
              <a:t>政策照顾类型有：</a:t>
            </a:r>
            <a:endParaRPr lang="zh-CN" altLang="en-US" sz="1200" b="1" dirty="0">
              <a:latin typeface="微软雅黑" panose="020B0503020204020204" pitchFamily="34" charset="-122"/>
              <a:ea typeface="微软雅黑" panose="020B0503020204020204" pitchFamily="34" charset="-122"/>
            </a:endParaRPr>
          </a:p>
          <a:p>
            <a:pPr eaLnBrk="1" hangingPunct="1">
              <a:lnSpc>
                <a:spcPts val="2000"/>
              </a:lnSpc>
              <a:buFont typeface="Arial" panose="020B0604020202020204" pitchFamily="34" charset="0"/>
            </a:pPr>
            <a:r>
              <a:rPr lang="zh-CN" altLang="en-US" sz="1200" dirty="0">
                <a:latin typeface="微软雅黑" panose="020B0503020204020204" pitchFamily="34" charset="-122"/>
                <a:ea typeface="微软雅黑" panose="020B0503020204020204" pitchFamily="34" charset="-122"/>
              </a:rPr>
              <a:t>台商子女；</a:t>
            </a:r>
            <a:endParaRPr lang="zh-CN" altLang="en-US" sz="1200" dirty="0">
              <a:latin typeface="微软雅黑" panose="020B0503020204020204" pitchFamily="34" charset="-122"/>
              <a:ea typeface="微软雅黑" panose="020B0503020204020204" pitchFamily="34" charset="-122"/>
            </a:endParaRPr>
          </a:p>
          <a:p>
            <a:pPr eaLnBrk="1" hangingPunct="1">
              <a:lnSpc>
                <a:spcPts val="2000"/>
              </a:lnSpc>
              <a:buFont typeface="Arial" panose="020B0604020202020204" pitchFamily="34" charset="0"/>
            </a:pPr>
            <a:r>
              <a:rPr lang="zh-CN" altLang="en-US" sz="1200" dirty="0">
                <a:latin typeface="微软雅黑" panose="020B0503020204020204" pitchFamily="34" charset="-122"/>
                <a:ea typeface="微软雅黑" panose="020B0503020204020204" pitchFamily="34" charset="-122"/>
              </a:rPr>
              <a:t>港澳</a:t>
            </a:r>
            <a:r>
              <a:rPr lang="zh-CN" altLang="en-US" sz="1200" dirty="0">
                <a:latin typeface="微软雅黑" panose="020B0503020204020204" pitchFamily="34" charset="-122"/>
                <a:ea typeface="微软雅黑" panose="020B0503020204020204" pitchFamily="34" charset="-122"/>
              </a:rPr>
              <a:t>华侨适龄儿童；</a:t>
            </a:r>
            <a:endParaRPr lang="zh-CN" altLang="en-US" sz="1200" dirty="0">
              <a:latin typeface="微软雅黑" panose="020B0503020204020204" pitchFamily="34" charset="-122"/>
              <a:ea typeface="微软雅黑" panose="020B0503020204020204" pitchFamily="34" charset="-122"/>
            </a:endParaRPr>
          </a:p>
          <a:p>
            <a:pPr eaLnBrk="1" hangingPunct="1">
              <a:lnSpc>
                <a:spcPts val="2000"/>
              </a:lnSpc>
              <a:buFont typeface="Arial" panose="020B0604020202020204" pitchFamily="34" charset="0"/>
            </a:pPr>
            <a:r>
              <a:rPr lang="zh-CN" altLang="en-US" sz="1200" dirty="0">
                <a:latin typeface="微软雅黑" panose="020B0503020204020204" pitchFamily="34" charset="-122"/>
                <a:ea typeface="微软雅黑" panose="020B0503020204020204" pitchFamily="34" charset="-122"/>
              </a:rPr>
              <a:t>台胞</a:t>
            </a:r>
            <a:r>
              <a:rPr lang="zh-CN" altLang="en-US" sz="1200" dirty="0">
                <a:latin typeface="微软雅黑" panose="020B0503020204020204" pitchFamily="34" charset="-122"/>
                <a:ea typeface="微软雅黑" panose="020B0503020204020204" pitchFamily="34" charset="-122"/>
              </a:rPr>
              <a:t>子女</a:t>
            </a:r>
            <a:endParaRPr lang="zh-CN" altLang="en-US" sz="1200" dirty="0">
              <a:latin typeface="微软雅黑" panose="020B0503020204020204" pitchFamily="34" charset="-122"/>
              <a:ea typeface="微软雅黑" panose="020B0503020204020204" pitchFamily="34" charset="-122"/>
            </a:endParaRPr>
          </a:p>
          <a:p>
            <a:pPr eaLnBrk="1" hangingPunct="1">
              <a:lnSpc>
                <a:spcPts val="2000"/>
              </a:lnSpc>
              <a:buFont typeface="Arial" panose="020B0604020202020204" pitchFamily="34" charset="0"/>
            </a:pPr>
            <a:r>
              <a:rPr lang="zh-CN" altLang="en-US" sz="1200" dirty="0">
                <a:latin typeface="微软雅黑" panose="020B0503020204020204" pitchFamily="34" charset="-122"/>
                <a:ea typeface="微软雅黑" panose="020B0503020204020204" pitchFamily="34" charset="-122"/>
              </a:rPr>
              <a:t>外籍适龄儿童；</a:t>
            </a:r>
            <a:endParaRPr lang="zh-CN" altLang="en-US" sz="1200" dirty="0">
              <a:latin typeface="微软雅黑" panose="020B0503020204020204" pitchFamily="34" charset="-122"/>
              <a:ea typeface="微软雅黑" panose="020B0503020204020204" pitchFamily="34" charset="-122"/>
            </a:endParaRPr>
          </a:p>
          <a:p>
            <a:pPr eaLnBrk="1" hangingPunct="1">
              <a:lnSpc>
                <a:spcPts val="2000"/>
              </a:lnSpc>
              <a:buFont typeface="Arial" panose="020B0604020202020204" pitchFamily="34" charset="0"/>
            </a:pPr>
            <a:r>
              <a:rPr lang="zh-CN" altLang="en-US" sz="1200" dirty="0">
                <a:latin typeface="微软雅黑" panose="020B0503020204020204" pitchFamily="34" charset="-122"/>
                <a:ea typeface="微软雅黑" panose="020B0503020204020204" pitchFamily="34" charset="-122"/>
              </a:rPr>
              <a:t>消防救援人员子女</a:t>
            </a:r>
            <a:r>
              <a:rPr lang="en-US" altLang="zh-CN" sz="1200" dirty="0">
                <a:latin typeface="微软雅黑" panose="020B0503020204020204" pitchFamily="34" charset="-122"/>
                <a:ea typeface="微软雅黑" panose="020B0503020204020204" pitchFamily="34" charset="-122"/>
              </a:rPr>
              <a:t>;</a:t>
            </a:r>
            <a:endParaRPr lang="en-US" altLang="zh-CN" sz="1200" dirty="0">
              <a:latin typeface="微软雅黑" panose="020B0503020204020204" pitchFamily="34" charset="-122"/>
              <a:ea typeface="微软雅黑" panose="020B0503020204020204" pitchFamily="34" charset="-122"/>
            </a:endParaRPr>
          </a:p>
          <a:p>
            <a:pPr eaLnBrk="1" hangingPunct="1">
              <a:lnSpc>
                <a:spcPts val="2000"/>
              </a:lnSpc>
              <a:buFont typeface="Arial" panose="020B0604020202020204" pitchFamily="34" charset="0"/>
            </a:pPr>
            <a:r>
              <a:rPr lang="zh-CN" altLang="en-US" sz="1200" dirty="0">
                <a:latin typeface="微软雅黑" panose="020B0503020204020204" pitchFamily="34" charset="-122"/>
                <a:ea typeface="微软雅黑" panose="020B0503020204020204" pitchFamily="34" charset="-122"/>
              </a:rPr>
              <a:t>孤儿、烈士子女、见义勇为人员子女；</a:t>
            </a:r>
            <a:endParaRPr lang="zh-CN" altLang="en-US" sz="1200" dirty="0">
              <a:latin typeface="微软雅黑" panose="020B0503020204020204" pitchFamily="34" charset="-122"/>
              <a:ea typeface="微软雅黑" panose="020B0503020204020204" pitchFamily="34" charset="-122"/>
            </a:endParaRPr>
          </a:p>
          <a:p>
            <a:pPr eaLnBrk="1" hangingPunct="1">
              <a:lnSpc>
                <a:spcPts val="2000"/>
              </a:lnSpc>
              <a:buFont typeface="Arial" panose="020B0604020202020204" pitchFamily="34" charset="0"/>
            </a:pPr>
            <a:r>
              <a:rPr lang="zh-CN" altLang="en-US" sz="1200" dirty="0">
                <a:latin typeface="微软雅黑" panose="020B0503020204020204" pitchFamily="34" charset="-122"/>
                <a:ea typeface="微软雅黑" panose="020B0503020204020204" pitchFamily="34" charset="-122"/>
              </a:rPr>
              <a:t>住宅被征收人子女</a:t>
            </a:r>
            <a:r>
              <a:rPr lang="en-US" altLang="zh-CN" sz="1200" dirty="0">
                <a:latin typeface="微软雅黑" panose="020B0503020204020204" pitchFamily="34" charset="-122"/>
                <a:ea typeface="微软雅黑" panose="020B0503020204020204" pitchFamily="34" charset="-122"/>
              </a:rPr>
              <a:t>;</a:t>
            </a:r>
            <a:endParaRPr lang="en-US" altLang="zh-CN" sz="1200" dirty="0">
              <a:latin typeface="微软雅黑" panose="020B0503020204020204" pitchFamily="34" charset="-122"/>
              <a:ea typeface="微软雅黑" panose="020B0503020204020204" pitchFamily="34" charset="-122"/>
            </a:endParaRPr>
          </a:p>
          <a:p>
            <a:pPr eaLnBrk="1" hangingPunct="1">
              <a:lnSpc>
                <a:spcPts val="2000"/>
              </a:lnSpc>
              <a:buFont typeface="Arial" panose="020B0604020202020204" pitchFamily="34" charset="0"/>
            </a:pPr>
            <a:r>
              <a:rPr lang="zh-CN" altLang="en-US" sz="1200" dirty="0">
                <a:latin typeface="微软雅黑" panose="020B0503020204020204" pitchFamily="34" charset="-122"/>
                <a:ea typeface="微软雅黑" panose="020B0503020204020204" pitchFamily="34" charset="-122"/>
              </a:rPr>
              <a:t>军人子女；</a:t>
            </a:r>
            <a:endParaRPr lang="en-US" altLang="zh-CN" sz="1200" dirty="0">
              <a:latin typeface="微软雅黑" panose="020B0503020204020204" pitchFamily="34" charset="-122"/>
              <a:ea typeface="微软雅黑" panose="020B0503020204020204" pitchFamily="34" charset="-122"/>
            </a:endParaRPr>
          </a:p>
          <a:p>
            <a:pPr eaLnBrk="1" hangingPunct="1">
              <a:lnSpc>
                <a:spcPts val="2000"/>
              </a:lnSpc>
              <a:buFont typeface="Arial" panose="020B0604020202020204" pitchFamily="34" charset="0"/>
            </a:pPr>
            <a:r>
              <a:rPr lang="zh-CN" altLang="en-US" sz="1200" dirty="0">
                <a:latin typeface="微软雅黑" panose="020B0503020204020204" pitchFamily="34" charset="-122"/>
                <a:ea typeface="微软雅黑" panose="020B0503020204020204" pitchFamily="34" charset="-122"/>
              </a:rPr>
              <a:t>其他政策照顾对象子女。</a:t>
            </a:r>
            <a:endParaRPr lang="zh-CN" altLang="en-US" sz="1200" dirty="0">
              <a:latin typeface="微软雅黑" panose="020B0503020204020204" pitchFamily="34" charset="-122"/>
              <a:ea typeface="微软雅黑" panose="020B0503020204020204" pitchFamily="34" charset="-122"/>
            </a:endParaRPr>
          </a:p>
          <a:p>
            <a:pPr eaLnBrk="1" hangingPunct="1">
              <a:lnSpc>
                <a:spcPts val="2000"/>
              </a:lnSpc>
              <a:buFont typeface="Arial" panose="020B0604020202020204" pitchFamily="34" charset="0"/>
            </a:pPr>
            <a:r>
              <a:rPr lang="zh-CN" altLang="en-US" sz="1200" b="1" u="sng" dirty="0">
                <a:solidFill>
                  <a:srgbClr val="FF0000"/>
                </a:solidFill>
                <a:latin typeface="微软雅黑" panose="020B0503020204020204" pitchFamily="34" charset="-122"/>
                <a:ea typeface="微软雅黑" panose="020B0503020204020204" pitchFamily="34" charset="-122"/>
              </a:rPr>
              <a:t>请按实际下拉选择</a:t>
            </a:r>
            <a:endParaRPr lang="zh-CN" altLang="en-US" sz="1200" b="1"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ransition spd="slow" advTm="218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1000"/>
                                        <p:tgtEl>
                                          <p:spTgt spid="11"/>
                                        </p:tgtEl>
                                      </p:cBhvr>
                                    </p:animEffect>
                                  </p:childTnLst>
                                </p:cTn>
                              </p:par>
                            </p:childTnLst>
                          </p:cTn>
                        </p:par>
                        <p:par>
                          <p:cTn id="8" fill="hold">
                            <p:stCondLst>
                              <p:cond delay="1000"/>
                            </p:stCondLst>
                            <p:childTnLst>
                              <p:par>
                                <p:cTn id="9" presetID="14" presetClass="entr" presetSubtype="10" fill="hold" grpId="0" nodeType="afterEffect">
                                  <p:stCondLst>
                                    <p:cond delay="0"/>
                                  </p:stCondLst>
                                  <p:childTnLst>
                                    <p:set>
                                      <p:cBhvr>
                                        <p:cTn id="10" dur="1" fill="hold">
                                          <p:stCondLst>
                                            <p:cond delay="0"/>
                                          </p:stCondLst>
                                        </p:cTn>
                                        <p:tgtEl>
                                          <p:spTgt spid="25603"/>
                                        </p:tgtEl>
                                        <p:attrNameLst>
                                          <p:attrName>style.visibility</p:attrName>
                                        </p:attrNameLst>
                                      </p:cBhvr>
                                      <p:to>
                                        <p:strVal val="visible"/>
                                      </p:to>
                                    </p:set>
                                    <p:animEffect transition="in" filter="randombar(horizontal)">
                                      <p:cBhvr>
                                        <p:cTn id="11" dur="2000"/>
                                        <p:tgtEl>
                                          <p:spTgt spid="25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25603"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custDataLst>
              <p:tags r:id="rId1"/>
            </p:custDataLst>
          </p:nvPr>
        </p:nvPicPr>
        <p:blipFill>
          <a:blip r:embed="rId2"/>
          <a:stretch>
            <a:fillRect/>
          </a:stretch>
        </p:blipFill>
        <p:spPr>
          <a:xfrm>
            <a:off x="1115695" y="683260"/>
            <a:ext cx="2401570" cy="4317365"/>
          </a:xfrm>
          <a:prstGeom prst="rect">
            <a:avLst/>
          </a:prstGeom>
        </p:spPr>
      </p:pic>
      <p:pic>
        <p:nvPicPr>
          <p:cNvPr id="7" name="图片 6"/>
          <p:cNvPicPr>
            <a:picLocks noChangeAspect="1"/>
          </p:cNvPicPr>
          <p:nvPr>
            <p:custDataLst>
              <p:tags r:id="rId3"/>
            </p:custDataLst>
          </p:nvPr>
        </p:nvPicPr>
        <p:blipFill>
          <a:blip r:embed="rId4"/>
          <a:stretch>
            <a:fillRect/>
          </a:stretch>
        </p:blipFill>
        <p:spPr>
          <a:xfrm>
            <a:off x="6372225" y="672465"/>
            <a:ext cx="2268220" cy="4345940"/>
          </a:xfrm>
          <a:prstGeom prst="rect">
            <a:avLst/>
          </a:prstGeom>
        </p:spPr>
      </p:pic>
      <p:sp>
        <p:nvSpPr>
          <p:cNvPr id="22531" name="标题 1"/>
          <p:cNvSpPr txBox="1"/>
          <p:nvPr/>
        </p:nvSpPr>
        <p:spPr>
          <a:xfrm>
            <a:off x="925513" y="200025"/>
            <a:ext cx="7770812" cy="347663"/>
          </a:xfrm>
          <a:prstGeom prst="rect">
            <a:avLst/>
          </a:prstGeom>
          <a:noFill/>
          <a:ln w="9525">
            <a:noFill/>
          </a:ln>
        </p:spPr>
        <p:txBody>
          <a:bodyPr anchor="b"/>
          <a:p>
            <a:pPr eaLnBrk="1" hangingPunct="1">
              <a:lnSpc>
                <a:spcPct val="200000"/>
              </a:lnSpc>
              <a:buFont typeface="Arial" panose="020B0604020202020204" pitchFamily="34" charset="0"/>
            </a:pPr>
            <a:r>
              <a:rPr lang="zh-CN" altLang="en-US" sz="1200" dirty="0">
                <a:solidFill>
                  <a:srgbClr val="606060"/>
                </a:solidFill>
                <a:ea typeface="微软雅黑" panose="020B0503020204020204" pitchFamily="34" charset="-122"/>
                <a:sym typeface="+mn-ea"/>
              </a:rPr>
              <a:t>其他政策照顾生报名</a:t>
            </a:r>
            <a:r>
              <a:rPr lang="zh-CN" altLang="en-US" sz="1200" dirty="0">
                <a:solidFill>
                  <a:srgbClr val="606060"/>
                </a:solidFill>
                <a:latin typeface="Arial" panose="020B0604020202020204" pitchFamily="34" charset="0"/>
                <a:ea typeface="微软雅黑" panose="020B0503020204020204" pitchFamily="34" charset="-122"/>
              </a:rPr>
              <a:t>报名操作步骤</a:t>
            </a:r>
            <a:r>
              <a:rPr lang="zh-CN" altLang="en-US" sz="1200" dirty="0">
                <a:solidFill>
                  <a:srgbClr val="606060"/>
                </a:solidFill>
                <a:latin typeface="Arial" panose="020B0604020202020204" pitchFamily="34" charset="0"/>
                <a:ea typeface="微软雅黑" panose="020B0503020204020204" pitchFamily="34" charset="-122"/>
              </a:rPr>
              <a:t>二：</a:t>
            </a:r>
            <a:r>
              <a:rPr lang="zh-CN" altLang="en-US" sz="1200" b="1" dirty="0">
                <a:solidFill>
                  <a:srgbClr val="606060"/>
                </a:solidFill>
                <a:ea typeface="微软雅黑" panose="020B0503020204020204" pitchFamily="34" charset="-122"/>
                <a:sym typeface="+mn-ea"/>
              </a:rPr>
              <a:t>填写学生具体信息</a:t>
            </a:r>
            <a:r>
              <a:rPr lang="zh-CN" altLang="en-US" sz="1200" b="1" dirty="0">
                <a:solidFill>
                  <a:srgbClr val="FF0000"/>
                </a:solidFill>
                <a:ea typeface="微软雅黑" panose="020B0503020204020204" pitchFamily="34" charset="-122"/>
                <a:sym typeface="+mn-ea"/>
              </a:rPr>
              <a:t>（其他政策照顾对象</a:t>
            </a:r>
            <a:r>
              <a:rPr lang="en-US" altLang="zh-CN" sz="1200" b="1" dirty="0">
                <a:solidFill>
                  <a:srgbClr val="FF0000"/>
                </a:solidFill>
                <a:ea typeface="微软雅黑" panose="020B0503020204020204" pitchFamily="34" charset="-122"/>
                <a:sym typeface="+mn-ea"/>
              </a:rPr>
              <a:t>-</a:t>
            </a:r>
            <a:r>
              <a:rPr lang="zh-CN" altLang="en-US" sz="1200" b="1" dirty="0">
                <a:solidFill>
                  <a:srgbClr val="FF0000"/>
                </a:solidFill>
                <a:ea typeface="微软雅黑" panose="020B0503020204020204" pitchFamily="34" charset="-122"/>
                <a:sym typeface="+mn-ea"/>
              </a:rPr>
              <a:t>填写监护人信息）</a:t>
            </a:r>
            <a:endParaRPr lang="zh-CN" altLang="en-US" sz="1200" b="1" dirty="0">
              <a:solidFill>
                <a:srgbClr val="FF0000"/>
              </a:solidFill>
              <a:latin typeface="Arial" panose="020B0604020202020204" pitchFamily="34" charset="0"/>
              <a:ea typeface="微软雅黑" panose="020B0503020204020204" pitchFamily="34" charset="-122"/>
              <a:sym typeface="+mn-ea"/>
            </a:endParaRPr>
          </a:p>
        </p:txBody>
      </p:sp>
      <p:sp>
        <p:nvSpPr>
          <p:cNvPr id="12" name="矩形标注 1073742868"/>
          <p:cNvSpPr/>
          <p:nvPr>
            <p:custDataLst>
              <p:tags r:id="rId5"/>
            </p:custDataLst>
          </p:nvPr>
        </p:nvSpPr>
        <p:spPr>
          <a:xfrm>
            <a:off x="7615555" y="2860675"/>
            <a:ext cx="1428115" cy="636905"/>
          </a:xfrm>
          <a:prstGeom prst="wedgeRectCallout">
            <a:avLst>
              <a:gd name="adj1" fmla="val -38350"/>
              <a:gd name="adj2" fmla="val 123379"/>
            </a:avLst>
          </a:prstGeom>
          <a:solidFill>
            <a:srgbClr val="FFFFFF"/>
          </a:solidFill>
          <a:ln w="38100" cap="flat" cmpd="sng">
            <a:solidFill>
              <a:srgbClr val="0070C0"/>
            </a:solidFill>
            <a:prstDash val="solid"/>
            <a:miter/>
            <a:headEnd type="none" w="med" len="med"/>
            <a:tailEnd type="none" w="med" len="med"/>
          </a:ln>
        </p:spPr>
        <p:txBody>
          <a:bodyPr anchor="ctr"/>
          <a:p>
            <a:pPr algn="ctr" eaLnBrk="1" hangingPunct="1">
              <a:lnSpc>
                <a:spcPts val="2000"/>
              </a:lnSpc>
              <a:buFont typeface="Arial" panose="020B0604020202020204" pitchFamily="34" charset="0"/>
            </a:pPr>
            <a:endParaRPr lang="zh-CN" altLang="en-US" sz="1200" dirty="0">
              <a:latin typeface="微软雅黑" panose="020B0503020204020204" pitchFamily="34" charset="-122"/>
              <a:ea typeface="微软雅黑" panose="020B0503020204020204" pitchFamily="34" charset="-122"/>
            </a:endParaRPr>
          </a:p>
          <a:p>
            <a:pPr algn="ctr" eaLnBrk="1" hangingPunct="1">
              <a:lnSpc>
                <a:spcPts val="2000"/>
              </a:lnSpc>
              <a:buFont typeface="Arial" panose="020B0604020202020204" pitchFamily="34" charset="0"/>
            </a:pPr>
            <a:r>
              <a:rPr lang="zh-CN" altLang="en-US" sz="1200" dirty="0">
                <a:latin typeface="微软雅黑" panose="020B0503020204020204" pitchFamily="34" charset="-122"/>
                <a:ea typeface="微软雅黑" panose="020B0503020204020204" pitchFamily="34" charset="-122"/>
              </a:rPr>
              <a:t>所有信息确认无误后点击【提交】</a:t>
            </a:r>
            <a:endParaRPr lang="zh-CN" altLang="en-US" sz="1200" dirty="0">
              <a:latin typeface="微软雅黑" panose="020B0503020204020204" pitchFamily="34" charset="-122"/>
              <a:ea typeface="微软雅黑" panose="020B0503020204020204" pitchFamily="34" charset="-122"/>
            </a:endParaRPr>
          </a:p>
          <a:p>
            <a:pPr eaLnBrk="1" hangingPunct="1">
              <a:buFont typeface="Arial" panose="020B0604020202020204" pitchFamily="34" charset="0"/>
            </a:pPr>
            <a:endParaRPr lang="zh-CN" altLang="en-US" sz="1200" dirty="0">
              <a:latin typeface="微软雅黑" panose="020B0503020204020204" pitchFamily="34" charset="-122"/>
              <a:ea typeface="微软雅黑" panose="020B0503020204020204" pitchFamily="34" charset="-122"/>
            </a:endParaRPr>
          </a:p>
        </p:txBody>
      </p:sp>
      <p:sp>
        <p:nvSpPr>
          <p:cNvPr id="5" name="文本框 4"/>
          <p:cNvSpPr txBox="1"/>
          <p:nvPr/>
        </p:nvSpPr>
        <p:spPr>
          <a:xfrm>
            <a:off x="3404235" y="3714115"/>
            <a:ext cx="2980055" cy="1435100"/>
          </a:xfrm>
          <a:prstGeom prst="rect">
            <a:avLst/>
          </a:prstGeom>
          <a:noFill/>
        </p:spPr>
        <p:txBody>
          <a:bodyPr wrap="square" rtlCol="0">
            <a:noAutofit/>
          </a:bodyPr>
          <a:p>
            <a:pPr>
              <a:lnSpc>
                <a:spcPct val="150000"/>
              </a:lnSpc>
            </a:pPr>
            <a:r>
              <a:rPr lang="zh-CN" altLang="en-US" sz="1200">
                <a:solidFill>
                  <a:srgbClr val="FF0000"/>
                </a:solidFill>
              </a:rPr>
              <a:t>需要提前准备的材料：</a:t>
            </a:r>
            <a:endParaRPr lang="zh-CN" altLang="en-US" sz="1200">
              <a:solidFill>
                <a:srgbClr val="FF0000"/>
              </a:solidFill>
            </a:endParaRPr>
          </a:p>
          <a:p>
            <a:pPr>
              <a:lnSpc>
                <a:spcPct val="150000"/>
              </a:lnSpc>
            </a:pPr>
            <a:r>
              <a:rPr lang="zh-CN" altLang="en-US" sz="1200"/>
              <a:t>①拆迁协议：政策照顾类型选中住宅被征收人子女时需要上传该</a:t>
            </a:r>
            <a:r>
              <a:rPr lang="zh-CN" altLang="en-US" sz="1200"/>
              <a:t>材料；</a:t>
            </a:r>
            <a:endParaRPr lang="zh-CN" altLang="en-US" sz="1200"/>
          </a:p>
          <a:p>
            <a:pPr>
              <a:lnSpc>
                <a:spcPct val="150000"/>
              </a:lnSpc>
            </a:pPr>
            <a:r>
              <a:rPr lang="zh-CN" altLang="en-US" sz="1200"/>
              <a:t>②</a:t>
            </a:r>
            <a:r>
              <a:rPr lang="zh-CN" altLang="en-US" sz="1200"/>
              <a:t>排房单：政策照顾类型选中住宅被征收人子女时</a:t>
            </a:r>
            <a:r>
              <a:rPr lang="zh-CN" altLang="en-US" sz="1200">
                <a:sym typeface="+mn-ea"/>
              </a:rPr>
              <a:t>需要上传该材料；</a:t>
            </a:r>
            <a:endParaRPr lang="zh-CN" altLang="en-US" sz="1200">
              <a:sym typeface="+mn-ea"/>
            </a:endParaRPr>
          </a:p>
          <a:p>
            <a:pPr>
              <a:lnSpc>
                <a:spcPct val="150000"/>
              </a:lnSpc>
            </a:pPr>
            <a:endParaRPr lang="zh-CN" altLang="en-US" sz="1200"/>
          </a:p>
        </p:txBody>
      </p:sp>
      <p:pic>
        <p:nvPicPr>
          <p:cNvPr id="6" name="图片 5"/>
          <p:cNvPicPr>
            <a:picLocks noChangeAspect="1"/>
          </p:cNvPicPr>
          <p:nvPr>
            <p:custDataLst>
              <p:tags r:id="rId6"/>
            </p:custDataLst>
          </p:nvPr>
        </p:nvPicPr>
        <p:blipFill>
          <a:blip r:embed="rId7"/>
          <a:stretch>
            <a:fillRect/>
          </a:stretch>
        </p:blipFill>
        <p:spPr>
          <a:xfrm>
            <a:off x="3564255" y="699770"/>
            <a:ext cx="2694305" cy="3091815"/>
          </a:xfrm>
          <a:prstGeom prst="rect">
            <a:avLst/>
          </a:prstGeom>
        </p:spPr>
      </p:pic>
      <p:sp>
        <p:nvSpPr>
          <p:cNvPr id="4" name="矩形标注 1073742868"/>
          <p:cNvSpPr/>
          <p:nvPr>
            <p:custDataLst>
              <p:tags r:id="rId8"/>
            </p:custDataLst>
          </p:nvPr>
        </p:nvSpPr>
        <p:spPr>
          <a:xfrm>
            <a:off x="4643755" y="1491615"/>
            <a:ext cx="1732280" cy="782320"/>
          </a:xfrm>
          <a:prstGeom prst="wedgeRectCallout">
            <a:avLst>
              <a:gd name="adj1" fmla="val -75476"/>
              <a:gd name="adj2" fmla="val 41314"/>
            </a:avLst>
          </a:prstGeom>
          <a:solidFill>
            <a:srgbClr val="FFFFFF"/>
          </a:solidFill>
          <a:ln w="38100" cap="flat" cmpd="sng">
            <a:solidFill>
              <a:srgbClr val="FF0000"/>
            </a:solidFill>
            <a:prstDash val="solid"/>
            <a:miter/>
            <a:headEnd type="none" w="med" len="med"/>
            <a:tailEnd type="none" w="med" len="med"/>
          </a:ln>
        </p:spPr>
        <p:txBody>
          <a:bodyPr anchor="ctr"/>
          <a:p>
            <a:pPr algn="ctr" eaLnBrk="1" hangingPunct="1">
              <a:lnSpc>
                <a:spcPts val="2000"/>
              </a:lnSpc>
              <a:buFont typeface="Arial" panose="020B0604020202020204" pitchFamily="34" charset="0"/>
            </a:pPr>
            <a:r>
              <a:rPr lang="zh-CN" altLang="en-US" sz="1200" dirty="0">
                <a:latin typeface="微软雅黑" panose="020B0503020204020204" pitchFamily="34" charset="-122"/>
                <a:ea typeface="微软雅黑" panose="020B0503020204020204" pitchFamily="34" charset="-122"/>
              </a:rPr>
              <a:t>按要求上传证明材料，点击‘</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可查看上传</a:t>
            </a:r>
            <a:r>
              <a:rPr lang="zh-CN" altLang="en-US" sz="1200" dirty="0">
                <a:latin typeface="微软雅黑" panose="020B0503020204020204" pitchFamily="34" charset="-122"/>
                <a:ea typeface="微软雅黑" panose="020B0503020204020204" pitchFamily="34" charset="-122"/>
              </a:rPr>
              <a:t>要求</a:t>
            </a:r>
            <a:endParaRPr lang="zh-CN" altLang="en-US" sz="1200" dirty="0">
              <a:latin typeface="微软雅黑" panose="020B0503020204020204" pitchFamily="34" charset="-122"/>
              <a:ea typeface="微软雅黑" panose="020B0503020204020204" pitchFamily="34" charset="-122"/>
            </a:endParaRPr>
          </a:p>
        </p:txBody>
      </p:sp>
      <p:sp>
        <p:nvSpPr>
          <p:cNvPr id="11" name="矩形标注 1073742867"/>
          <p:cNvSpPr/>
          <p:nvPr>
            <p:custDataLst>
              <p:tags r:id="rId9"/>
            </p:custDataLst>
          </p:nvPr>
        </p:nvSpPr>
        <p:spPr>
          <a:xfrm>
            <a:off x="107315" y="1419225"/>
            <a:ext cx="745490" cy="2374265"/>
          </a:xfrm>
          <a:prstGeom prst="wedgeRectCallout">
            <a:avLst>
              <a:gd name="adj1" fmla="val -47271"/>
              <a:gd name="adj2" fmla="val -23778"/>
            </a:avLst>
          </a:prstGeom>
          <a:solidFill>
            <a:srgbClr val="FFFFFF"/>
          </a:solidFill>
          <a:ln w="38100" cap="flat" cmpd="sng">
            <a:solidFill>
              <a:srgbClr val="FF6600"/>
            </a:solidFill>
            <a:prstDash val="solid"/>
            <a:miter/>
            <a:headEnd type="none" w="med" len="med"/>
            <a:tailEnd type="none" w="med" len="med"/>
          </a:ln>
        </p:spPr>
        <p:txBody>
          <a:bodyPr anchor="ctr"/>
          <a:p>
            <a:pPr eaLnBrk="1" hangingPunct="1">
              <a:lnSpc>
                <a:spcPts val="2000"/>
              </a:lnSpc>
              <a:buFont typeface="Arial" panose="020B0604020202020204" pitchFamily="34" charset="0"/>
            </a:pPr>
            <a:r>
              <a:rPr lang="zh-CN" altLang="en-US" sz="1400" dirty="0">
                <a:latin typeface="微软雅黑" panose="020B0503020204020204" pitchFamily="34" charset="-122"/>
                <a:ea typeface="微软雅黑" panose="020B0503020204020204" pitchFamily="34" charset="-122"/>
                <a:sym typeface="+mn-ea"/>
              </a:rPr>
              <a:t>请如实输入具体内容。</a:t>
            </a:r>
            <a:endParaRPr lang="zh-CN" altLang="en-US" sz="1200" dirty="0">
              <a:latin typeface="微软雅黑" panose="020B0503020204020204" pitchFamily="34" charset="-122"/>
              <a:ea typeface="微软雅黑" panose="020B0503020204020204" pitchFamily="34" charset="-122"/>
            </a:endParaRPr>
          </a:p>
        </p:txBody>
      </p:sp>
      <p:sp>
        <p:nvSpPr>
          <p:cNvPr id="16" name="右箭头 15"/>
          <p:cNvSpPr/>
          <p:nvPr>
            <p:custDataLst>
              <p:tags r:id="rId10"/>
            </p:custDataLst>
          </p:nvPr>
        </p:nvSpPr>
        <p:spPr>
          <a:xfrm>
            <a:off x="852805" y="2427605"/>
            <a:ext cx="356870" cy="3765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spd="slow" advTm="218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100"/>
                                        <p:tgtEl>
                                          <p:spTgt spid="12"/>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100"/>
                                        <p:tgtEl>
                                          <p:spTgt spid="4"/>
                                        </p:tgtEl>
                                      </p:cBhvr>
                                    </p:animEffect>
                                  </p:childTnLst>
                                </p:cTn>
                              </p:par>
                            </p:childTnLst>
                          </p:cTn>
                        </p:par>
                        <p:par>
                          <p:cTn id="12" fill="hold">
                            <p:stCondLst>
                              <p:cond delay="3000"/>
                            </p:stCondLst>
                            <p:childTnLst>
                              <p:par>
                                <p:cTn id="13" presetID="16" presetClass="entr" presetSubtype="2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4" grpId="0" bldLvl="0" animBg="1"/>
      <p:bldP spid="11"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8474075" y="584200"/>
            <a:ext cx="3071495" cy="349885"/>
          </a:xfrm>
          <a:prstGeom prst="rect">
            <a:avLst/>
          </a:prstGeom>
          <a:noFill/>
        </p:spPr>
        <p:txBody>
          <a:bodyPr wrap="square" rtlCol="0">
            <a:noAutofit/>
          </a:bodyPr>
          <a:p>
            <a:endParaRPr lang="zh-CN" altLang="en-US"/>
          </a:p>
        </p:txBody>
      </p:sp>
      <p:sp>
        <p:nvSpPr>
          <p:cNvPr id="2" name="文本框 1"/>
          <p:cNvSpPr txBox="1"/>
          <p:nvPr>
            <p:custDataLst>
              <p:tags r:id="rId1"/>
            </p:custDataLst>
          </p:nvPr>
        </p:nvSpPr>
        <p:spPr>
          <a:xfrm>
            <a:off x="1934455" y="1131841"/>
            <a:ext cx="5559802" cy="534035"/>
          </a:xfrm>
          <a:prstGeom prst="rect">
            <a:avLst/>
          </a:prstGeom>
          <a:noFill/>
        </p:spPr>
        <p:txBody>
          <a:bodyPr wrap="square" rtlCol="0" anchor="ctr">
            <a:spAutoFit/>
          </a:bodyPr>
          <a:p>
            <a:pPr>
              <a:lnSpc>
                <a:spcPct val="120000"/>
              </a:lnSpc>
            </a:pPr>
            <a:r>
              <a:rPr lang="zh-CN" altLang="en-US" sz="2400" b="1" spc="100" dirty="0">
                <a:solidFill>
                  <a:srgbClr val="485157"/>
                </a:solidFill>
                <a:latin typeface="微软雅黑" panose="020B0503020204020204" pitchFamily="34" charset="-122"/>
                <a:ea typeface="微软雅黑" panose="020B0503020204020204" pitchFamily="34" charset="-122"/>
                <a:sym typeface="+mn-ea"/>
              </a:rPr>
              <a:t>不符合片内生的</a:t>
            </a:r>
            <a:r>
              <a:rPr lang="zh-CN" altLang="en-US" sz="2400" b="1" spc="100" dirty="0">
                <a:solidFill>
                  <a:srgbClr val="485157"/>
                </a:solidFill>
                <a:latin typeface="微软雅黑" panose="020B0503020204020204" pitchFamily="34" charset="-122"/>
                <a:ea typeface="微软雅黑" panose="020B0503020204020204" pitchFamily="34" charset="-122"/>
                <a:sym typeface="+mn-ea"/>
              </a:rPr>
              <a:t>本地生操作步骤</a:t>
            </a:r>
            <a:endParaRPr lang="zh-CN" altLang="en-US" sz="2400" b="1" spc="100" dirty="0">
              <a:solidFill>
                <a:srgbClr val="485157"/>
              </a:solidFill>
              <a:latin typeface="微软雅黑" panose="020B0503020204020204" pitchFamily="34" charset="-122"/>
              <a:ea typeface="微软雅黑" panose="020B0503020204020204" pitchFamily="34" charset="-122"/>
            </a:endParaRPr>
          </a:p>
        </p:txBody>
      </p:sp>
      <p:cxnSp>
        <p:nvCxnSpPr>
          <p:cNvPr id="3" name="直接连接符 2"/>
          <p:cNvCxnSpPr/>
          <p:nvPr>
            <p:custDataLst>
              <p:tags r:id="rId2"/>
            </p:custDataLst>
          </p:nvPr>
        </p:nvCxnSpPr>
        <p:spPr>
          <a:xfrm>
            <a:off x="2195836" y="1707501"/>
            <a:ext cx="4232777" cy="0"/>
          </a:xfrm>
          <a:prstGeom prst="line">
            <a:avLst/>
          </a:prstGeom>
          <a:noFill/>
          <a:ln w="19050" cap="flat" cmpd="sng" algn="ctr">
            <a:solidFill>
              <a:srgbClr val="485157"/>
            </a:solidFill>
            <a:prstDash val="solid"/>
            <a:miter lim="800000"/>
          </a:ln>
          <a:effectLst/>
        </p:spPr>
      </p:cxnSp>
      <p:sp>
        <p:nvSpPr>
          <p:cNvPr id="7" name="自选图形 13"/>
          <p:cNvSpPr/>
          <p:nvPr>
            <p:custDataLst>
              <p:tags r:id="rId3"/>
            </p:custDataLst>
          </p:nvPr>
        </p:nvSpPr>
        <p:spPr>
          <a:xfrm>
            <a:off x="1477010" y="1923415"/>
            <a:ext cx="6017260" cy="2374900"/>
          </a:xfrm>
          <a:prstGeom prst="roundRect">
            <a:avLst>
              <a:gd name="adj" fmla="val 16667"/>
            </a:avLst>
          </a:prstGeom>
          <a:solidFill>
            <a:srgbClr val="FFFF00"/>
          </a:solidFill>
          <a:ln w="38100" cap="flat" cmpd="sng">
            <a:solidFill>
              <a:srgbClr val="F2F2F2"/>
            </a:solidFill>
            <a:prstDash val="solid"/>
            <a:headEnd type="none" w="med" len="med"/>
            <a:tailEnd type="none" w="med" len="med"/>
          </a:ln>
          <a:effectLst>
            <a:outerShdw dist="28398" dir="3806096" algn="ctr" rotWithShape="0">
              <a:srgbClr val="974706">
                <a:alpha val="50000"/>
              </a:srgbClr>
            </a:outerShdw>
          </a:effectLst>
        </p:spPr>
        <p:txBody>
          <a:bodyPr anchor="ctr"/>
          <a:p>
            <a:pPr algn="just" eaLnBrk="1" hangingPunct="1">
              <a:lnSpc>
                <a:spcPts val="2000"/>
              </a:lnSpc>
              <a:spcAft>
                <a:spcPts val="600"/>
              </a:spcAft>
              <a:buFont typeface="Arial" panose="020B0604020202020204" pitchFamily="34" charset="0"/>
            </a:pPr>
            <a:r>
              <a:rPr lang="zh-CN" altLang="en-US" sz="1200" b="1" dirty="0">
                <a:latin typeface="微软雅黑" panose="020B0503020204020204" pitchFamily="34" charset="-122"/>
                <a:ea typeface="微软雅黑" panose="020B0503020204020204" pitchFamily="34" charset="-122"/>
                <a:sym typeface="+mn-ea"/>
              </a:rPr>
              <a:t>特别提醒：</a:t>
            </a:r>
            <a:endParaRPr lang="en-US" altLang="zh-CN" sz="1200" b="1" dirty="0">
              <a:latin typeface="微软雅黑" panose="020B0503020204020204" pitchFamily="34" charset="-122"/>
              <a:ea typeface="微软雅黑" panose="020B0503020204020204" pitchFamily="34" charset="-122"/>
            </a:endParaRPr>
          </a:p>
          <a:p>
            <a:pPr algn="just" eaLnBrk="1" hangingPunct="1">
              <a:lnSpc>
                <a:spcPts val="2000"/>
              </a:lnSpc>
              <a:spcAft>
                <a:spcPts val="600"/>
              </a:spcAft>
              <a:buFont typeface="Arial" panose="020B0604020202020204" pitchFamily="34" charset="0"/>
            </a:pPr>
            <a:r>
              <a:rPr lang="zh-CN" altLang="en-US" sz="1200" b="1" dirty="0">
                <a:latin typeface="微软雅黑" panose="020B0503020204020204" pitchFamily="34" charset="-122"/>
                <a:ea typeface="微软雅黑" panose="020B0503020204020204" pitchFamily="34" charset="-122"/>
                <a:sym typeface="+mn-ea"/>
              </a:rPr>
              <a:t>请根据学生情况提前进行准备以下证明材料，报名时需进行上传</a:t>
            </a:r>
            <a:endParaRPr lang="zh-CN" altLang="en-US" sz="1200" b="1" dirty="0">
              <a:latin typeface="微软雅黑" panose="020B0503020204020204" pitchFamily="34" charset="-122"/>
              <a:ea typeface="微软雅黑" panose="020B0503020204020204" pitchFamily="34" charset="-122"/>
              <a:sym typeface="+mn-ea"/>
            </a:endParaRPr>
          </a:p>
          <a:p>
            <a:pPr algn="just" eaLnBrk="1" hangingPunct="1">
              <a:lnSpc>
                <a:spcPts val="2000"/>
              </a:lnSpc>
              <a:spcAft>
                <a:spcPts val="600"/>
              </a:spcAft>
              <a:buFont typeface="Arial" panose="020B0604020202020204" pitchFamily="34" charset="0"/>
            </a:pPr>
            <a:r>
              <a:rPr lang="zh-CN" altLang="en-US" sz="1200" b="1">
                <a:sym typeface="+mn-ea"/>
              </a:rPr>
              <a:t>【监护人与适龄儿童关系证明】</a:t>
            </a:r>
            <a:r>
              <a:rPr lang="zh-CN" altLang="en-US" sz="1200" b="1">
                <a:sym typeface="+mn-ea"/>
              </a:rPr>
              <a:t>（例如：适龄儿童出生证、户口簿等。）</a:t>
            </a:r>
            <a:endParaRPr lang="zh-CN" altLang="en-US" sz="1200" b="1"/>
          </a:p>
          <a:p>
            <a:pPr algn="just" eaLnBrk="1" hangingPunct="1">
              <a:lnSpc>
                <a:spcPts val="2000"/>
              </a:lnSpc>
              <a:spcAft>
                <a:spcPts val="600"/>
              </a:spcAft>
              <a:buFont typeface="Arial" panose="020B0604020202020204" pitchFamily="34" charset="0"/>
            </a:pPr>
            <a:endParaRPr lang="zh-CN" altLang="en-US" sz="1200" b="1" dirty="0">
              <a:latin typeface="微软雅黑" panose="020B0503020204020204" pitchFamily="34" charset="-122"/>
              <a:ea typeface="微软雅黑" panose="020B0503020204020204" pitchFamily="34" charset="-122"/>
            </a:endParaRPr>
          </a:p>
        </p:txBody>
      </p:sp>
    </p:spTree>
  </p:cSld>
  <p:clrMapOvr>
    <a:masterClrMapping/>
  </p:clrMapOvr>
  <p:transition spd="slow" advTm="51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000000"/>
                                          </p:val>
                                        </p:tav>
                                        <p:tav tm="100000">
                                          <p:val>
                                            <p:strVal val="#ppt_w"/>
                                          </p:val>
                                        </p:tav>
                                      </p:tavLst>
                                    </p:anim>
                                    <p:anim calcmode="lin" valueType="num">
                                      <p:cBhvr>
                                        <p:cTn id="8" dur="1000" fill="hold"/>
                                        <p:tgtEl>
                                          <p:spTgt spid="7"/>
                                        </p:tgtEl>
                                        <p:attrNameLst>
                                          <p:attrName>ppt_h</p:attrName>
                                        </p:attrNameLst>
                                      </p:cBhvr>
                                      <p:tavLst>
                                        <p:tav tm="0">
                                          <p:val>
                                            <p:fltVal val="0.00000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000000"/>
                                          </p:val>
                                        </p:tav>
                                        <p:tav tm="100000">
                                          <p:val>
                                            <p:fltVal val="1.000000"/>
                                          </p:val>
                                        </p:tav>
                                      </p:tavLst>
                                    </p:anim>
                                    <p:anim calcmode="lin" valueType="num">
                                      <p:cBhvr>
                                        <p:cTn id="10" dur="1000" fill="hold"/>
                                        <p:tgtEl>
                                          <p:spTgt spid="7"/>
                                        </p:tgtEl>
                                        <p:attrNameLst>
                                          <p:attrName>ppt_y</p:attrName>
                                        </p:attrNameLst>
                                      </p:cBhvr>
                                      <p:tavLst>
                                        <p:tav tm="0" fmla="#ppt_y+(sin(-2*pi*(1-$))*-#ppt_x+cos(-2*pi*(1-$))*(1-#ppt_y))*(1-$)">
                                          <p:val>
                                            <p:fltVal val="0.000000"/>
                                          </p:val>
                                        </p:tav>
                                        <p:tav tm="100000">
                                          <p:val>
                                            <p:fltVal val="1.000000"/>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31" name="标题 1"/>
          <p:cNvSpPr txBox="1"/>
          <p:nvPr/>
        </p:nvSpPr>
        <p:spPr>
          <a:xfrm>
            <a:off x="826770" y="200025"/>
            <a:ext cx="8368030" cy="347980"/>
          </a:xfrm>
          <a:prstGeom prst="rect">
            <a:avLst/>
          </a:prstGeom>
          <a:noFill/>
          <a:ln w="9525">
            <a:noFill/>
          </a:ln>
        </p:spPr>
        <p:txBody>
          <a:bodyPr anchor="b"/>
          <a:p>
            <a:pPr eaLnBrk="1" hangingPunct="1">
              <a:lnSpc>
                <a:spcPct val="200000"/>
              </a:lnSpc>
              <a:buFont typeface="Arial" panose="020B0604020202020204" pitchFamily="34" charset="0"/>
            </a:pPr>
            <a:r>
              <a:rPr lang="zh-CN" altLang="en-US" sz="1600" dirty="0">
                <a:solidFill>
                  <a:srgbClr val="606060"/>
                </a:solidFill>
                <a:latin typeface="Arial" panose="020B0604020202020204" pitchFamily="34" charset="0"/>
                <a:ea typeface="微软雅黑" panose="020B0503020204020204" pitchFamily="34" charset="-122"/>
              </a:rPr>
              <a:t>本地生报名操作步骤</a:t>
            </a:r>
            <a:r>
              <a:rPr lang="zh-CN" altLang="en-US" sz="1600" dirty="0">
                <a:solidFill>
                  <a:srgbClr val="606060"/>
                </a:solidFill>
                <a:latin typeface="Arial" panose="020B0604020202020204" pitchFamily="34" charset="0"/>
                <a:ea typeface="微软雅黑" panose="020B0503020204020204" pitchFamily="34" charset="-122"/>
              </a:rPr>
              <a:t>一：</a:t>
            </a:r>
            <a:r>
              <a:rPr lang="zh-CN" altLang="en-US" sz="1600" b="1" dirty="0">
                <a:solidFill>
                  <a:srgbClr val="606060"/>
                </a:solidFill>
                <a:ea typeface="微软雅黑" panose="020B0503020204020204" pitchFamily="34" charset="-122"/>
                <a:sym typeface="+mn-ea"/>
              </a:rPr>
              <a:t>填写学生具体信息</a:t>
            </a:r>
            <a:r>
              <a:rPr lang="zh-CN" altLang="en-US" sz="1600" b="1" dirty="0">
                <a:solidFill>
                  <a:srgbClr val="FF0000"/>
                </a:solidFill>
                <a:ea typeface="微软雅黑" panose="020B0503020204020204" pitchFamily="34" charset="-122"/>
                <a:sym typeface="+mn-ea"/>
              </a:rPr>
              <a:t>（不符合片内生条件的本地生</a:t>
            </a:r>
            <a:r>
              <a:rPr lang="en-US" altLang="zh-CN" sz="1600" b="1" dirty="0">
                <a:solidFill>
                  <a:srgbClr val="FF0000"/>
                </a:solidFill>
                <a:ea typeface="微软雅黑" panose="020B0503020204020204" pitchFamily="34" charset="-122"/>
                <a:sym typeface="+mn-ea"/>
              </a:rPr>
              <a:t>-</a:t>
            </a:r>
            <a:r>
              <a:rPr lang="zh-CN" altLang="en-US" sz="1600" b="1" dirty="0">
                <a:solidFill>
                  <a:srgbClr val="FF0000"/>
                </a:solidFill>
                <a:ea typeface="微软雅黑" panose="020B0503020204020204" pitchFamily="34" charset="-122"/>
                <a:sym typeface="+mn-ea"/>
              </a:rPr>
              <a:t>填写学生信息）</a:t>
            </a:r>
            <a:endParaRPr lang="zh-CN" altLang="en-US" sz="1600" b="1" dirty="0">
              <a:solidFill>
                <a:srgbClr val="FF0000"/>
              </a:solidFill>
              <a:latin typeface="Arial" panose="020B0604020202020204" pitchFamily="34" charset="0"/>
              <a:ea typeface="微软雅黑" panose="020B0503020204020204" pitchFamily="34" charset="-122"/>
              <a:sym typeface="+mn-ea"/>
            </a:endParaRPr>
          </a:p>
        </p:txBody>
      </p:sp>
      <p:pic>
        <p:nvPicPr>
          <p:cNvPr id="12" name="图片 11"/>
          <p:cNvPicPr>
            <a:picLocks noChangeAspect="1"/>
          </p:cNvPicPr>
          <p:nvPr/>
        </p:nvPicPr>
        <p:blipFill>
          <a:blip r:embed="rId1"/>
          <a:stretch>
            <a:fillRect/>
          </a:stretch>
        </p:blipFill>
        <p:spPr>
          <a:xfrm>
            <a:off x="1691640" y="843280"/>
            <a:ext cx="2472690" cy="3763010"/>
          </a:xfrm>
          <a:prstGeom prst="rect">
            <a:avLst/>
          </a:prstGeom>
        </p:spPr>
      </p:pic>
      <p:sp>
        <p:nvSpPr>
          <p:cNvPr id="11" name="矩形标注 1073742867"/>
          <p:cNvSpPr/>
          <p:nvPr>
            <p:custDataLst>
              <p:tags r:id="rId2"/>
            </p:custDataLst>
          </p:nvPr>
        </p:nvSpPr>
        <p:spPr>
          <a:xfrm>
            <a:off x="107315" y="1419225"/>
            <a:ext cx="745490" cy="2374265"/>
          </a:xfrm>
          <a:prstGeom prst="wedgeRectCallout">
            <a:avLst>
              <a:gd name="adj1" fmla="val -47271"/>
              <a:gd name="adj2" fmla="val -23778"/>
            </a:avLst>
          </a:prstGeom>
          <a:solidFill>
            <a:srgbClr val="FFFFFF"/>
          </a:solidFill>
          <a:ln w="38100" cap="flat" cmpd="sng">
            <a:solidFill>
              <a:srgbClr val="FF6600"/>
            </a:solidFill>
            <a:prstDash val="solid"/>
            <a:miter/>
            <a:headEnd type="none" w="med" len="med"/>
            <a:tailEnd type="none" w="med" len="med"/>
          </a:ln>
        </p:spPr>
        <p:txBody>
          <a:bodyPr anchor="ctr"/>
          <a:p>
            <a:pPr eaLnBrk="1" hangingPunct="1">
              <a:lnSpc>
                <a:spcPts val="2000"/>
              </a:lnSpc>
              <a:buFont typeface="Arial" panose="020B0604020202020204" pitchFamily="34" charset="0"/>
            </a:pPr>
            <a:r>
              <a:rPr lang="zh-CN" altLang="en-US" sz="1400" dirty="0">
                <a:latin typeface="微软雅黑" panose="020B0503020204020204" pitchFamily="34" charset="-122"/>
                <a:ea typeface="微软雅黑" panose="020B0503020204020204" pitchFamily="34" charset="-122"/>
                <a:sym typeface="+mn-ea"/>
              </a:rPr>
              <a:t>请如实输入具体内容。</a:t>
            </a:r>
            <a:endParaRPr lang="zh-CN" altLang="en-US" sz="1200" dirty="0">
              <a:latin typeface="微软雅黑" panose="020B0503020204020204" pitchFamily="34" charset="-122"/>
              <a:ea typeface="微软雅黑" panose="020B0503020204020204" pitchFamily="34" charset="-122"/>
            </a:endParaRPr>
          </a:p>
        </p:txBody>
      </p:sp>
      <p:sp>
        <p:nvSpPr>
          <p:cNvPr id="3" name="右箭头 2"/>
          <p:cNvSpPr/>
          <p:nvPr>
            <p:custDataLst>
              <p:tags r:id="rId3"/>
            </p:custDataLst>
          </p:nvPr>
        </p:nvSpPr>
        <p:spPr>
          <a:xfrm>
            <a:off x="963930" y="2337435"/>
            <a:ext cx="544830" cy="51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 name="图片 4"/>
          <p:cNvPicPr>
            <a:picLocks noChangeAspect="1"/>
          </p:cNvPicPr>
          <p:nvPr>
            <p:custDataLst>
              <p:tags r:id="rId4"/>
            </p:custDataLst>
          </p:nvPr>
        </p:nvPicPr>
        <p:blipFill>
          <a:blip r:embed="rId5"/>
          <a:stretch>
            <a:fillRect/>
          </a:stretch>
        </p:blipFill>
        <p:spPr>
          <a:xfrm>
            <a:off x="5005070" y="788670"/>
            <a:ext cx="3036570" cy="3763645"/>
          </a:xfrm>
          <a:prstGeom prst="rect">
            <a:avLst/>
          </a:prstGeom>
        </p:spPr>
      </p:pic>
      <p:sp>
        <p:nvSpPr>
          <p:cNvPr id="8" name="矩形标注 1073742866"/>
          <p:cNvSpPr/>
          <p:nvPr>
            <p:custDataLst>
              <p:tags r:id="rId6"/>
            </p:custDataLst>
          </p:nvPr>
        </p:nvSpPr>
        <p:spPr>
          <a:xfrm flipH="1">
            <a:off x="6588125" y="1857375"/>
            <a:ext cx="1934845" cy="1205230"/>
          </a:xfrm>
          <a:prstGeom prst="wedgeRectCallout">
            <a:avLst>
              <a:gd name="adj1" fmla="val 59109"/>
              <a:gd name="adj2" fmla="val -57859"/>
            </a:avLst>
          </a:prstGeom>
          <a:solidFill>
            <a:srgbClr val="FFFFFF"/>
          </a:solidFill>
          <a:ln w="12700" cap="flat" cmpd="sng">
            <a:solidFill>
              <a:schemeClr val="accent1">
                <a:shade val="50000"/>
              </a:schemeClr>
            </a:solidFill>
            <a:prstDash val="solid"/>
            <a:miter/>
            <a:headEnd type="none" w="med" len="med"/>
            <a:tailEnd type="none" w="med" len="med"/>
          </a:ln>
        </p:spPr>
        <p:txBody>
          <a:bodyPr anchor="ctr"/>
          <a:p>
            <a:pPr eaLnBrk="1" hangingPunct="1">
              <a:lnSpc>
                <a:spcPts val="2000"/>
              </a:lnSpc>
              <a:buFont typeface="Arial" panose="020B0604020202020204" pitchFamily="34" charset="0"/>
            </a:pPr>
            <a:r>
              <a:rPr lang="zh-CN" altLang="en-US" sz="1000" b="1">
                <a:solidFill>
                  <a:srgbClr val="FF0000"/>
                </a:solidFill>
                <a:sym typeface="+mn-ea"/>
              </a:rPr>
              <a:t>填写产权</a:t>
            </a:r>
            <a:r>
              <a:rPr lang="zh-CN" altLang="en-US" sz="1000" b="1">
                <a:solidFill>
                  <a:srgbClr val="FF0000"/>
                </a:solidFill>
                <a:sym typeface="+mn-ea"/>
              </a:rPr>
              <a:t>信息，没有不动产权证或不动产权证与户籍不一致</a:t>
            </a:r>
            <a:r>
              <a:rPr lang="zh-CN" sz="1000" b="1">
                <a:solidFill>
                  <a:srgbClr val="FF0000"/>
                </a:solidFill>
                <a:sym typeface="+mn-ea"/>
              </a:rPr>
              <a:t>请选择</a:t>
            </a:r>
            <a:r>
              <a:rPr lang="en-US" altLang="zh-CN" sz="1000" b="1">
                <a:solidFill>
                  <a:srgbClr val="FF0000"/>
                </a:solidFill>
                <a:sym typeface="+mn-ea"/>
              </a:rPr>
              <a:t>“</a:t>
            </a:r>
            <a:r>
              <a:rPr lang="zh-CN" altLang="en-US" sz="1000" b="1">
                <a:solidFill>
                  <a:srgbClr val="FF0000"/>
                </a:solidFill>
                <a:sym typeface="+mn-ea"/>
              </a:rPr>
              <a:t>否</a:t>
            </a:r>
            <a:r>
              <a:rPr lang="en-US" altLang="zh-CN" sz="1000" b="1">
                <a:solidFill>
                  <a:srgbClr val="FF0000"/>
                </a:solidFill>
                <a:sym typeface="+mn-ea"/>
              </a:rPr>
              <a:t>”</a:t>
            </a:r>
            <a:r>
              <a:rPr lang="zh-CN" sz="1000" b="1">
                <a:solidFill>
                  <a:srgbClr val="FF0000"/>
                </a:solidFill>
                <a:sym typeface="+mn-ea"/>
              </a:rPr>
              <a:t>。</a:t>
            </a:r>
            <a:endParaRPr lang="zh-CN" sz="1000" dirty="0">
              <a:latin typeface="Arial" panose="020B0604020202020204" pitchFamily="34" charset="0"/>
            </a:endParaRPr>
          </a:p>
        </p:txBody>
      </p:sp>
    </p:spTree>
  </p:cSld>
  <p:clrMapOvr>
    <a:masterClrMapping/>
  </p:clrMapOvr>
  <p:transition spd="slow" advTm="218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1000"/>
                                        <p:tgtEl>
                                          <p:spTgt spid="11"/>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8"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custDataLst>
              <p:tags r:id="rId1"/>
            </p:custDataLst>
          </p:nvPr>
        </p:nvPicPr>
        <p:blipFill>
          <a:blip r:embed="rId2"/>
          <a:stretch>
            <a:fillRect/>
          </a:stretch>
        </p:blipFill>
        <p:spPr>
          <a:xfrm>
            <a:off x="3060065" y="627380"/>
            <a:ext cx="2490470" cy="4264660"/>
          </a:xfrm>
          <a:prstGeom prst="rect">
            <a:avLst/>
          </a:prstGeom>
        </p:spPr>
      </p:pic>
      <p:sp>
        <p:nvSpPr>
          <p:cNvPr id="22531" name="标题 1"/>
          <p:cNvSpPr txBox="1"/>
          <p:nvPr/>
        </p:nvSpPr>
        <p:spPr>
          <a:xfrm>
            <a:off x="826770" y="200025"/>
            <a:ext cx="8368030" cy="347980"/>
          </a:xfrm>
          <a:prstGeom prst="rect">
            <a:avLst/>
          </a:prstGeom>
          <a:noFill/>
          <a:ln w="9525">
            <a:noFill/>
          </a:ln>
        </p:spPr>
        <p:txBody>
          <a:bodyPr anchor="b"/>
          <a:p>
            <a:pPr eaLnBrk="1" hangingPunct="1">
              <a:lnSpc>
                <a:spcPct val="200000"/>
              </a:lnSpc>
              <a:buFont typeface="Arial" panose="020B0604020202020204" pitchFamily="34" charset="0"/>
            </a:pPr>
            <a:r>
              <a:rPr lang="zh-CN" altLang="en-US" sz="1600" dirty="0">
                <a:solidFill>
                  <a:srgbClr val="606060"/>
                </a:solidFill>
                <a:latin typeface="Arial" panose="020B0604020202020204" pitchFamily="34" charset="0"/>
                <a:ea typeface="微软雅黑" panose="020B0503020204020204" pitchFamily="34" charset="-122"/>
              </a:rPr>
              <a:t>本地生报名操作步骤</a:t>
            </a:r>
            <a:r>
              <a:rPr lang="zh-CN" altLang="en-US" sz="1600" dirty="0">
                <a:solidFill>
                  <a:srgbClr val="606060"/>
                </a:solidFill>
                <a:latin typeface="Arial" panose="020B0604020202020204" pitchFamily="34" charset="0"/>
                <a:ea typeface="微软雅黑" panose="020B0503020204020204" pitchFamily="34" charset="-122"/>
              </a:rPr>
              <a:t>二：</a:t>
            </a:r>
            <a:r>
              <a:rPr lang="zh-CN" altLang="en-US" sz="1600" b="1" dirty="0">
                <a:solidFill>
                  <a:srgbClr val="606060"/>
                </a:solidFill>
                <a:ea typeface="微软雅黑" panose="020B0503020204020204" pitchFamily="34" charset="-122"/>
                <a:sym typeface="+mn-ea"/>
              </a:rPr>
              <a:t>填写学生具体信息</a:t>
            </a:r>
            <a:r>
              <a:rPr lang="zh-CN" altLang="en-US" sz="1600" b="1" dirty="0">
                <a:solidFill>
                  <a:srgbClr val="FF0000"/>
                </a:solidFill>
                <a:ea typeface="微软雅黑" panose="020B0503020204020204" pitchFamily="34" charset="-122"/>
                <a:sym typeface="+mn-ea"/>
              </a:rPr>
              <a:t>（不符合片内生条件的本地生</a:t>
            </a:r>
            <a:r>
              <a:rPr lang="en-US" altLang="zh-CN" sz="1600" b="1" dirty="0">
                <a:solidFill>
                  <a:srgbClr val="FF0000"/>
                </a:solidFill>
                <a:ea typeface="微软雅黑" panose="020B0503020204020204" pitchFamily="34" charset="-122"/>
                <a:sym typeface="+mn-ea"/>
              </a:rPr>
              <a:t>-</a:t>
            </a:r>
            <a:r>
              <a:rPr lang="zh-CN" altLang="en-US" sz="1600" b="1" dirty="0">
                <a:solidFill>
                  <a:srgbClr val="FF0000"/>
                </a:solidFill>
                <a:ea typeface="微软雅黑" panose="020B0503020204020204" pitchFamily="34" charset="-122"/>
                <a:sym typeface="+mn-ea"/>
              </a:rPr>
              <a:t>填写基本信息）</a:t>
            </a:r>
            <a:endParaRPr lang="zh-CN" altLang="en-US" sz="1600" b="1" dirty="0">
              <a:solidFill>
                <a:srgbClr val="FF0000"/>
              </a:solidFill>
              <a:latin typeface="Arial" panose="020B0604020202020204" pitchFamily="34" charset="0"/>
              <a:ea typeface="微软雅黑" panose="020B0503020204020204" pitchFamily="34" charset="-122"/>
              <a:sym typeface="+mn-ea"/>
            </a:endParaRPr>
          </a:p>
        </p:txBody>
      </p:sp>
      <p:sp>
        <p:nvSpPr>
          <p:cNvPr id="20487" name="矩形标注 1073742863"/>
          <p:cNvSpPr/>
          <p:nvPr>
            <p:custDataLst>
              <p:tags r:id="rId3"/>
            </p:custDataLst>
          </p:nvPr>
        </p:nvSpPr>
        <p:spPr>
          <a:xfrm>
            <a:off x="5781675" y="1923415"/>
            <a:ext cx="3161030" cy="2456815"/>
          </a:xfrm>
          <a:prstGeom prst="wedgeRectCallout">
            <a:avLst>
              <a:gd name="adj1" fmla="val -57352"/>
              <a:gd name="adj2" fmla="val -13559"/>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p>
            <a:pPr indent="355600" algn="l" eaLnBrk="1" hangingPunct="1">
              <a:lnSpc>
                <a:spcPts val="2000"/>
              </a:lnSpc>
              <a:buFont typeface="Arial" panose="020B0604020202020204" pitchFamily="34" charset="0"/>
            </a:pPr>
            <a:r>
              <a:rPr lang="zh-CN" altLang="en-US" sz="1600" b="1" baseline="30000" dirty="0">
                <a:solidFill>
                  <a:srgbClr val="24923B"/>
                </a:solidFill>
                <a:latin typeface="微软雅黑" panose="020B0503020204020204" pitchFamily="34" charset="-122"/>
                <a:ea typeface="微软雅黑" panose="020B0503020204020204" pitchFamily="34" charset="-122"/>
              </a:rPr>
              <a:t>系统未检测到地址关键字的，可手动输入。</a:t>
            </a:r>
            <a:endParaRPr lang="zh-CN" altLang="en-US" sz="1600" b="1" baseline="30000" dirty="0">
              <a:solidFill>
                <a:srgbClr val="24923B"/>
              </a:solidFill>
              <a:latin typeface="微软雅黑" panose="020B0503020204020204" pitchFamily="34" charset="-122"/>
              <a:ea typeface="微软雅黑" panose="020B0503020204020204" pitchFamily="34" charset="-122"/>
            </a:endParaRPr>
          </a:p>
          <a:p>
            <a:pPr indent="355600" algn="l" eaLnBrk="1" hangingPunct="1">
              <a:lnSpc>
                <a:spcPts val="2000"/>
              </a:lnSpc>
              <a:buFont typeface="Arial" panose="020B0604020202020204" pitchFamily="34" charset="0"/>
            </a:pPr>
            <a:r>
              <a:rPr lang="zh-CN" altLang="en-US" sz="1600" b="1" baseline="30000" dirty="0">
                <a:solidFill>
                  <a:srgbClr val="24923B"/>
                </a:solidFill>
                <a:latin typeface="微软雅黑" panose="020B0503020204020204" pitchFamily="34" charset="-122"/>
                <a:ea typeface="微软雅黑" panose="020B0503020204020204" pitchFamily="34" charset="-122"/>
              </a:rPr>
              <a:t>手动输入请参照市、区教育局公布的学校本地生划片范围输入具体小区名字或</a:t>
            </a:r>
            <a:r>
              <a:rPr lang="en-US" altLang="zh-CN" sz="1600" b="1" baseline="30000" dirty="0">
                <a:solidFill>
                  <a:srgbClr val="24923B"/>
                </a:solidFill>
                <a:latin typeface="微软雅黑" panose="020B0503020204020204" pitchFamily="34" charset="-122"/>
                <a:ea typeface="微软雅黑" panose="020B0503020204020204" pitchFamily="34" charset="-122"/>
              </a:rPr>
              <a:t>XX</a:t>
            </a:r>
            <a:r>
              <a:rPr lang="zh-CN" altLang="en-US" sz="1600" b="1" baseline="30000" dirty="0">
                <a:solidFill>
                  <a:srgbClr val="24923B"/>
                </a:solidFill>
                <a:latin typeface="微软雅黑" panose="020B0503020204020204" pitchFamily="34" charset="-122"/>
                <a:ea typeface="微软雅黑" panose="020B0503020204020204" pitchFamily="34" charset="-122"/>
              </a:rPr>
              <a:t>村、</a:t>
            </a:r>
            <a:r>
              <a:rPr lang="en-US" altLang="zh-CN" sz="1600" b="1" baseline="30000" dirty="0">
                <a:solidFill>
                  <a:srgbClr val="24923B"/>
                </a:solidFill>
                <a:latin typeface="微软雅黑" panose="020B0503020204020204" pitchFamily="34" charset="-122"/>
                <a:ea typeface="微软雅黑" panose="020B0503020204020204" pitchFamily="34" charset="-122"/>
              </a:rPr>
              <a:t>XX</a:t>
            </a:r>
            <a:r>
              <a:rPr lang="zh-CN" altLang="en-US" sz="1600" b="1" baseline="30000" dirty="0">
                <a:solidFill>
                  <a:srgbClr val="24923B"/>
                </a:solidFill>
                <a:latin typeface="微软雅黑" panose="020B0503020204020204" pitchFamily="34" charset="-122"/>
                <a:ea typeface="微软雅黑" panose="020B0503020204020204" pitchFamily="34" charset="-122"/>
              </a:rPr>
              <a:t>路。系统将根据家长输入的内容弹出可选择的本地生核查</a:t>
            </a:r>
            <a:r>
              <a:rPr lang="zh-CN" altLang="en-US" sz="1600" b="1" baseline="30000" dirty="0">
                <a:solidFill>
                  <a:srgbClr val="24923B"/>
                </a:solidFill>
                <a:latin typeface="微软雅黑" panose="020B0503020204020204" pitchFamily="34" charset="-122"/>
                <a:ea typeface="微软雅黑" panose="020B0503020204020204" pitchFamily="34" charset="-122"/>
              </a:rPr>
              <a:t>学校。</a:t>
            </a:r>
            <a:endParaRPr lang="zh-CN" altLang="en-US" sz="1600" b="1" baseline="30000" dirty="0">
              <a:solidFill>
                <a:srgbClr val="24923B"/>
              </a:solidFill>
              <a:latin typeface="微软雅黑" panose="020B0503020204020204" pitchFamily="34" charset="-122"/>
              <a:ea typeface="微软雅黑" panose="020B0503020204020204" pitchFamily="34" charset="-122"/>
            </a:endParaRPr>
          </a:p>
          <a:p>
            <a:pPr indent="355600" algn="l" eaLnBrk="1" hangingPunct="1">
              <a:lnSpc>
                <a:spcPts val="2000"/>
              </a:lnSpc>
              <a:buFont typeface="Arial" panose="020B0604020202020204" pitchFamily="34" charset="0"/>
            </a:pPr>
            <a:r>
              <a:rPr lang="zh-CN" altLang="en-US" sz="1600" b="1" baseline="30000" dirty="0">
                <a:solidFill>
                  <a:srgbClr val="24923B"/>
                </a:solidFill>
                <a:latin typeface="微软雅黑" panose="020B0503020204020204" pitchFamily="34" charset="-122"/>
                <a:ea typeface="微软雅黑" panose="020B0503020204020204" pitchFamily="34" charset="-122"/>
                <a:sym typeface="+mn-ea"/>
              </a:rPr>
              <a:t>家长再根据户口簿地址选择对应地址，会自动匹配出该地址对应的学校。</a:t>
            </a:r>
            <a:endParaRPr lang="zh-CN" altLang="en-US" sz="1600" b="1" baseline="30000" dirty="0">
              <a:solidFill>
                <a:srgbClr val="24923B"/>
              </a:solidFill>
              <a:latin typeface="微软雅黑" panose="020B0503020204020204" pitchFamily="34" charset="-122"/>
              <a:ea typeface="微软雅黑" panose="020B0503020204020204" pitchFamily="34" charset="-122"/>
            </a:endParaRPr>
          </a:p>
        </p:txBody>
      </p:sp>
      <p:sp>
        <p:nvSpPr>
          <p:cNvPr id="4" name="矩形标注 1073742863"/>
          <p:cNvSpPr/>
          <p:nvPr>
            <p:custDataLst>
              <p:tags r:id="rId4"/>
            </p:custDataLst>
          </p:nvPr>
        </p:nvSpPr>
        <p:spPr>
          <a:xfrm flipH="1">
            <a:off x="251460" y="2950845"/>
            <a:ext cx="2577465" cy="1941195"/>
          </a:xfrm>
          <a:prstGeom prst="wedgeRectCallout">
            <a:avLst>
              <a:gd name="adj1" fmla="val -69931"/>
              <a:gd name="adj2" fmla="val 2338"/>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p>
            <a:pPr indent="355600" algn="l" eaLnBrk="1" hangingPunct="1">
              <a:lnSpc>
                <a:spcPts val="2000"/>
              </a:lnSpc>
              <a:buFont typeface="Arial" panose="020B0604020202020204" pitchFamily="34" charset="0"/>
            </a:pPr>
            <a:r>
              <a:rPr lang="zh-CN" altLang="en-US" sz="1600" b="1" baseline="30000" dirty="0">
                <a:solidFill>
                  <a:srgbClr val="24923B"/>
                </a:solidFill>
                <a:latin typeface="微软雅黑" panose="020B0503020204020204" pitchFamily="34" charset="-122"/>
                <a:ea typeface="微软雅黑" panose="020B0503020204020204" pitchFamily="34" charset="-122"/>
              </a:rPr>
              <a:t>系统会根据填写的</a:t>
            </a:r>
            <a:r>
              <a:rPr lang="en-US" altLang="zh-CN" sz="1600" b="1" baseline="30000" dirty="0">
                <a:solidFill>
                  <a:srgbClr val="24923B"/>
                </a:solidFill>
                <a:latin typeface="微软雅黑" panose="020B0503020204020204" pitchFamily="34" charset="-122"/>
                <a:ea typeface="微软雅黑" panose="020B0503020204020204" pitchFamily="34" charset="-122"/>
              </a:rPr>
              <a:t>“</a:t>
            </a:r>
            <a:r>
              <a:rPr lang="zh-CN" altLang="en-US" sz="1600" b="1" baseline="30000" dirty="0">
                <a:solidFill>
                  <a:srgbClr val="24923B"/>
                </a:solidFill>
                <a:latin typeface="微软雅黑" panose="020B0503020204020204" pitchFamily="34" charset="-122"/>
                <a:ea typeface="微软雅黑" panose="020B0503020204020204" pitchFamily="34" charset="-122"/>
              </a:rPr>
              <a:t>适龄儿童户口簿地址</a:t>
            </a:r>
            <a:r>
              <a:rPr lang="en-US" altLang="zh-CN" sz="1600" b="1" baseline="30000" dirty="0">
                <a:solidFill>
                  <a:srgbClr val="24923B"/>
                </a:solidFill>
                <a:latin typeface="微软雅黑" panose="020B0503020204020204" pitchFamily="34" charset="-122"/>
                <a:ea typeface="微软雅黑" panose="020B0503020204020204" pitchFamily="34" charset="-122"/>
              </a:rPr>
              <a:t>”</a:t>
            </a:r>
            <a:r>
              <a:rPr lang="zh-CN" altLang="en-US" sz="1600" b="1" baseline="30000" dirty="0">
                <a:solidFill>
                  <a:srgbClr val="24923B"/>
                </a:solidFill>
                <a:latin typeface="微软雅黑" panose="020B0503020204020204" pitchFamily="34" charset="-122"/>
                <a:ea typeface="微软雅黑" panose="020B0503020204020204" pitchFamily="34" charset="-122"/>
              </a:rPr>
              <a:t>分析检测出儿童材料核查学校地址关键字，可点击标签搜索材料</a:t>
            </a:r>
            <a:r>
              <a:rPr lang="zh-CN" altLang="en-US" sz="1600" b="1" baseline="30000" dirty="0">
                <a:solidFill>
                  <a:srgbClr val="24923B"/>
                </a:solidFill>
                <a:latin typeface="微软雅黑" panose="020B0503020204020204" pitchFamily="34" charset="-122"/>
                <a:ea typeface="微软雅黑" panose="020B0503020204020204" pitchFamily="34" charset="-122"/>
                <a:sym typeface="+mn-ea"/>
              </a:rPr>
              <a:t>核查</a:t>
            </a:r>
            <a:r>
              <a:rPr lang="zh-CN" altLang="en-US" sz="1600" b="1" baseline="30000" dirty="0">
                <a:solidFill>
                  <a:srgbClr val="24923B"/>
                </a:solidFill>
                <a:latin typeface="微软雅黑" panose="020B0503020204020204" pitchFamily="34" charset="-122"/>
                <a:ea typeface="微软雅黑" panose="020B0503020204020204" pitchFamily="34" charset="-122"/>
              </a:rPr>
              <a:t>学校。</a:t>
            </a:r>
            <a:endParaRPr lang="zh-CN" altLang="en-US" sz="1600" b="1" baseline="30000" dirty="0">
              <a:solidFill>
                <a:srgbClr val="24923B"/>
              </a:solidFill>
              <a:latin typeface="微软雅黑" panose="020B0503020204020204" pitchFamily="34" charset="-122"/>
              <a:ea typeface="微软雅黑" panose="020B0503020204020204" pitchFamily="34" charset="-122"/>
            </a:endParaRPr>
          </a:p>
          <a:p>
            <a:pPr indent="355600" algn="l" eaLnBrk="1" hangingPunct="1">
              <a:lnSpc>
                <a:spcPts val="2000"/>
              </a:lnSpc>
              <a:buFont typeface="Arial" panose="020B0604020202020204" pitchFamily="34" charset="0"/>
            </a:pPr>
            <a:r>
              <a:rPr lang="zh-CN" altLang="en-US" sz="1600" b="1" baseline="30000" dirty="0">
                <a:solidFill>
                  <a:srgbClr val="24923B"/>
                </a:solidFill>
                <a:latin typeface="微软雅黑" panose="020B0503020204020204" pitchFamily="34" charset="-122"/>
                <a:ea typeface="微软雅黑" panose="020B0503020204020204" pitchFamily="34" charset="-122"/>
              </a:rPr>
              <a:t>家长再根据户口簿地址选择对应地址，会自动匹配出该地址对应的材料</a:t>
            </a:r>
            <a:r>
              <a:rPr lang="zh-CN" altLang="en-US" sz="1600" b="1" baseline="30000" dirty="0">
                <a:solidFill>
                  <a:srgbClr val="24923B"/>
                </a:solidFill>
                <a:latin typeface="微软雅黑" panose="020B0503020204020204" pitchFamily="34" charset="-122"/>
                <a:ea typeface="微软雅黑" panose="020B0503020204020204" pitchFamily="34" charset="-122"/>
              </a:rPr>
              <a:t>核查学校。</a:t>
            </a:r>
            <a:endParaRPr lang="zh-CN" altLang="en-US" sz="1600" b="1" baseline="30000" dirty="0">
              <a:solidFill>
                <a:srgbClr val="24923B"/>
              </a:solidFill>
              <a:latin typeface="微软雅黑" panose="020B0503020204020204" pitchFamily="34" charset="-122"/>
              <a:ea typeface="微软雅黑" panose="020B0503020204020204" pitchFamily="34" charset="-122"/>
            </a:endParaRPr>
          </a:p>
        </p:txBody>
      </p:sp>
    </p:spTree>
  </p:cSld>
  <p:clrMapOvr>
    <a:masterClrMapping/>
  </p:clrMapOvr>
  <p:transition spd="slow" advTm="218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0487"/>
                                        </p:tgtEl>
                                        <p:attrNameLst>
                                          <p:attrName>style.visibility</p:attrName>
                                        </p:attrNameLst>
                                      </p:cBhvr>
                                      <p:to>
                                        <p:strVal val="visible"/>
                                      </p:to>
                                    </p:set>
                                    <p:animEffect transition="in" filter="blinds(horizontal)">
                                      <p:cBhvr>
                                        <p:cTn id="7" dur="1000"/>
                                        <p:tgtEl>
                                          <p:spTgt spid="20487"/>
                                        </p:tgtEl>
                                      </p:cBhvr>
                                    </p:animEffect>
                                  </p:childTnLst>
                                </p:cTn>
                              </p:par>
                            </p:childTnLst>
                          </p:cTn>
                        </p:par>
                        <p:par>
                          <p:cTn id="8" fill="hold">
                            <p:stCondLst>
                              <p:cond delay="1000"/>
                            </p:stCondLst>
                            <p:childTnLst>
                              <p:par>
                                <p:cTn id="9" presetID="3"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linds(horizontal)">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7" grpId="0" bldLvl="0" animBg="1"/>
      <p:bldP spid="4"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362" name="图片 4" descr="图片2"/>
          <p:cNvPicPr>
            <a:picLocks noChangeAspect="1"/>
          </p:cNvPicPr>
          <p:nvPr/>
        </p:nvPicPr>
        <p:blipFill>
          <a:blip r:embed="rId1"/>
          <a:stretch>
            <a:fillRect/>
          </a:stretch>
        </p:blipFill>
        <p:spPr>
          <a:xfrm>
            <a:off x="827405" y="621030"/>
            <a:ext cx="7467600" cy="4451350"/>
          </a:xfrm>
          <a:prstGeom prst="rect">
            <a:avLst/>
          </a:prstGeom>
          <a:noFill/>
          <a:ln w="9525">
            <a:noFill/>
          </a:ln>
        </p:spPr>
      </p:pic>
      <p:sp>
        <p:nvSpPr>
          <p:cNvPr id="15363" name="文本框 8"/>
          <p:cNvSpPr txBox="1"/>
          <p:nvPr/>
        </p:nvSpPr>
        <p:spPr>
          <a:xfrm>
            <a:off x="4373563" y="3607435"/>
            <a:ext cx="396875" cy="645160"/>
          </a:xfrm>
          <a:prstGeom prst="rect">
            <a:avLst/>
          </a:prstGeom>
          <a:noFill/>
          <a:ln w="9525">
            <a:noFill/>
          </a:ln>
        </p:spPr>
        <p:txBody>
          <a:bodyPr>
            <a:spAutoFit/>
          </a:bodyPr>
          <a:p>
            <a:pPr eaLnBrk="1" hangingPunct="1">
              <a:buFont typeface="Arial" panose="020B0604020202020204" pitchFamily="34" charset="0"/>
            </a:pPr>
            <a:r>
              <a:rPr lang="zh-CN" altLang="en-US" b="1" dirty="0">
                <a:solidFill>
                  <a:srgbClr val="606060"/>
                </a:solidFill>
                <a:latin typeface="微软雅黑" panose="020B0503020204020204" pitchFamily="34" charset="-122"/>
                <a:ea typeface="微软雅黑" panose="020B0503020204020204" pitchFamily="34" charset="-122"/>
              </a:rPr>
              <a:t>报名</a:t>
            </a:r>
            <a:endParaRPr lang="zh-CN" altLang="en-US" dirty="0">
              <a:latin typeface="Arial" panose="020B0604020202020204" pitchFamily="34" charset="0"/>
            </a:endParaRPr>
          </a:p>
        </p:txBody>
      </p:sp>
      <p:sp>
        <p:nvSpPr>
          <p:cNvPr id="15364" name="文本框 9"/>
          <p:cNvSpPr txBox="1"/>
          <p:nvPr/>
        </p:nvSpPr>
        <p:spPr>
          <a:xfrm>
            <a:off x="4787583" y="3507423"/>
            <a:ext cx="371475" cy="1198562"/>
          </a:xfrm>
          <a:prstGeom prst="rect">
            <a:avLst/>
          </a:prstGeom>
          <a:noFill/>
          <a:ln w="9525">
            <a:noFill/>
          </a:ln>
        </p:spPr>
        <p:txBody>
          <a:bodyPr>
            <a:spAutoFit/>
          </a:bodyPr>
          <a:p>
            <a:pPr eaLnBrk="1" hangingPunct="1">
              <a:buFont typeface="Arial" panose="020B0604020202020204" pitchFamily="34" charset="0"/>
            </a:pPr>
            <a:r>
              <a:rPr lang="zh-CN" altLang="en-US" b="1" dirty="0">
                <a:solidFill>
                  <a:srgbClr val="606060"/>
                </a:solidFill>
                <a:latin typeface="微软雅黑" panose="020B0503020204020204" pitchFamily="34" charset="-122"/>
                <a:ea typeface="微软雅黑" panose="020B0503020204020204" pitchFamily="34" charset="-122"/>
              </a:rPr>
              <a:t>操作步骤</a:t>
            </a:r>
            <a:endParaRPr lang="zh-CN" altLang="en-US" dirty="0">
              <a:latin typeface="Arial" panose="020B0604020202020204" pitchFamily="34" charset="0"/>
            </a:endParaRPr>
          </a:p>
        </p:txBody>
      </p:sp>
      <p:sp>
        <p:nvSpPr>
          <p:cNvPr id="15365" name="文本框 10"/>
          <p:cNvSpPr txBox="1"/>
          <p:nvPr/>
        </p:nvSpPr>
        <p:spPr>
          <a:xfrm>
            <a:off x="6515735" y="3495040"/>
            <a:ext cx="263525" cy="1198563"/>
          </a:xfrm>
          <a:prstGeom prst="rect">
            <a:avLst/>
          </a:prstGeom>
          <a:noFill/>
          <a:ln w="9525">
            <a:noFill/>
          </a:ln>
        </p:spPr>
        <p:txBody>
          <a:bodyPr>
            <a:spAutoFit/>
          </a:bodyPr>
          <a:p>
            <a:pPr eaLnBrk="1" hangingPunct="1">
              <a:buFont typeface="Arial" panose="020B0604020202020204" pitchFamily="34" charset="0"/>
            </a:pPr>
            <a:r>
              <a:rPr lang="zh-CN" altLang="en-US" b="1" dirty="0">
                <a:solidFill>
                  <a:srgbClr val="606060"/>
                </a:solidFill>
                <a:latin typeface="微软雅黑" panose="020B0503020204020204" pitchFamily="34" charset="-122"/>
                <a:ea typeface="微软雅黑" panose="020B0503020204020204" pitchFamily="34" charset="-122"/>
              </a:rPr>
              <a:t>常见问题</a:t>
            </a:r>
            <a:endParaRPr lang="zh-CN" altLang="en-US" dirty="0">
              <a:latin typeface="Arial" panose="020B0604020202020204" pitchFamily="34" charset="0"/>
            </a:endParaRPr>
          </a:p>
        </p:txBody>
      </p:sp>
      <p:sp>
        <p:nvSpPr>
          <p:cNvPr id="15366" name="文本框 11"/>
          <p:cNvSpPr txBox="1"/>
          <p:nvPr/>
        </p:nvSpPr>
        <p:spPr>
          <a:xfrm>
            <a:off x="6947853" y="3723323"/>
            <a:ext cx="392112" cy="644525"/>
          </a:xfrm>
          <a:prstGeom prst="rect">
            <a:avLst/>
          </a:prstGeom>
          <a:noFill/>
          <a:ln w="9525">
            <a:noFill/>
          </a:ln>
        </p:spPr>
        <p:txBody>
          <a:bodyPr>
            <a:spAutoFit/>
          </a:bodyPr>
          <a:p>
            <a:pPr eaLnBrk="1" hangingPunct="1">
              <a:buFont typeface="Arial" panose="020B0604020202020204" pitchFamily="34" charset="0"/>
            </a:pPr>
            <a:r>
              <a:rPr lang="zh-CN" altLang="en-US" b="1" dirty="0">
                <a:solidFill>
                  <a:srgbClr val="606060"/>
                </a:solidFill>
                <a:latin typeface="微软雅黑" panose="020B0503020204020204" pitchFamily="34" charset="-122"/>
                <a:ea typeface="微软雅黑" panose="020B0503020204020204" pitchFamily="34" charset="-122"/>
              </a:rPr>
              <a:t>解答</a:t>
            </a:r>
            <a:endParaRPr lang="zh-CN" altLang="en-US" dirty="0">
              <a:latin typeface="Arial" panose="020B0604020202020204" pitchFamily="34" charset="0"/>
            </a:endParaRPr>
          </a:p>
        </p:txBody>
      </p:sp>
      <p:sp>
        <p:nvSpPr>
          <p:cNvPr id="15367" name="文本框 12"/>
          <p:cNvSpPr txBox="1"/>
          <p:nvPr/>
        </p:nvSpPr>
        <p:spPr>
          <a:xfrm>
            <a:off x="2576195" y="3495040"/>
            <a:ext cx="459740" cy="1364615"/>
          </a:xfrm>
          <a:prstGeom prst="rect">
            <a:avLst/>
          </a:prstGeom>
          <a:noFill/>
          <a:ln w="9525">
            <a:noFill/>
          </a:ln>
        </p:spPr>
        <p:txBody>
          <a:bodyPr vert="eaVert" wrap="square">
            <a:spAutoFit/>
          </a:bodyPr>
          <a:p>
            <a:pPr eaLnBrk="1" hangingPunct="1">
              <a:buFont typeface="Arial" panose="020B0604020202020204" pitchFamily="34" charset="0"/>
            </a:pPr>
            <a:r>
              <a:rPr lang="zh-CN" altLang="en-US" b="1" dirty="0">
                <a:solidFill>
                  <a:srgbClr val="606060"/>
                </a:solidFill>
                <a:latin typeface="微软雅黑" panose="020B0503020204020204" pitchFamily="34" charset="-122"/>
                <a:ea typeface="微软雅黑" panose="020B0503020204020204" pitchFamily="34" charset="-122"/>
              </a:rPr>
              <a:t>报名方式</a:t>
            </a:r>
            <a:endParaRPr lang="zh-CN" altLang="en-US" dirty="0">
              <a:latin typeface="Arial" panose="020B0604020202020204" pitchFamily="34" charset="0"/>
            </a:endParaRPr>
          </a:p>
        </p:txBody>
      </p:sp>
      <p:sp>
        <p:nvSpPr>
          <p:cNvPr id="5" name="文本框 4"/>
          <p:cNvSpPr txBox="1"/>
          <p:nvPr/>
        </p:nvSpPr>
        <p:spPr>
          <a:xfrm>
            <a:off x="8474075" y="584200"/>
            <a:ext cx="3071495" cy="349885"/>
          </a:xfrm>
          <a:prstGeom prst="rect">
            <a:avLst/>
          </a:prstGeom>
          <a:noFill/>
        </p:spPr>
        <p:txBody>
          <a:bodyPr wrap="square" rtlCol="0">
            <a:noAutofit/>
          </a:bodyPr>
          <a:p>
            <a:endParaRPr lang="zh-CN" altLang="en-US"/>
          </a:p>
        </p:txBody>
      </p:sp>
    </p:spTree>
  </p:cSld>
  <p:clrMapOvr>
    <a:masterClrMapping/>
  </p:clrMapOvr>
  <p:transition spd="slow" advTm="514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custDataLst>
              <p:tags r:id="rId1"/>
            </p:custDataLst>
          </p:nvPr>
        </p:nvPicPr>
        <p:blipFill>
          <a:blip r:embed="rId2"/>
          <a:stretch>
            <a:fillRect/>
          </a:stretch>
        </p:blipFill>
        <p:spPr>
          <a:xfrm>
            <a:off x="2915285" y="699135"/>
            <a:ext cx="2268220" cy="3940175"/>
          </a:xfrm>
          <a:prstGeom prst="rect">
            <a:avLst/>
          </a:prstGeom>
        </p:spPr>
      </p:pic>
      <p:sp>
        <p:nvSpPr>
          <p:cNvPr id="22531" name="标题 1"/>
          <p:cNvSpPr txBox="1"/>
          <p:nvPr/>
        </p:nvSpPr>
        <p:spPr>
          <a:xfrm>
            <a:off x="826770" y="200025"/>
            <a:ext cx="8368030" cy="347980"/>
          </a:xfrm>
          <a:prstGeom prst="rect">
            <a:avLst/>
          </a:prstGeom>
          <a:noFill/>
          <a:ln w="9525">
            <a:noFill/>
          </a:ln>
        </p:spPr>
        <p:txBody>
          <a:bodyPr anchor="b"/>
          <a:p>
            <a:pPr eaLnBrk="1" hangingPunct="1">
              <a:lnSpc>
                <a:spcPct val="200000"/>
              </a:lnSpc>
              <a:buFont typeface="Arial" panose="020B0604020202020204" pitchFamily="34" charset="0"/>
            </a:pPr>
            <a:r>
              <a:rPr lang="zh-CN" altLang="en-US" sz="1600" dirty="0">
                <a:solidFill>
                  <a:srgbClr val="606060"/>
                </a:solidFill>
                <a:latin typeface="Arial" panose="020B0604020202020204" pitchFamily="34" charset="0"/>
                <a:ea typeface="微软雅黑" panose="020B0503020204020204" pitchFamily="34" charset="-122"/>
              </a:rPr>
              <a:t>本地生报名操作步骤</a:t>
            </a:r>
            <a:r>
              <a:rPr lang="zh-CN" altLang="en-US" sz="1600" dirty="0">
                <a:solidFill>
                  <a:srgbClr val="606060"/>
                </a:solidFill>
                <a:latin typeface="Arial" panose="020B0604020202020204" pitchFamily="34" charset="0"/>
                <a:ea typeface="微软雅黑" panose="020B0503020204020204" pitchFamily="34" charset="-122"/>
              </a:rPr>
              <a:t>三：</a:t>
            </a:r>
            <a:r>
              <a:rPr lang="zh-CN" altLang="en-US" sz="1600" b="1" dirty="0">
                <a:solidFill>
                  <a:srgbClr val="606060"/>
                </a:solidFill>
                <a:ea typeface="微软雅黑" panose="020B0503020204020204" pitchFamily="34" charset="-122"/>
                <a:sym typeface="+mn-ea"/>
              </a:rPr>
              <a:t>填写学生具体信息</a:t>
            </a:r>
            <a:r>
              <a:rPr lang="zh-CN" altLang="en-US" sz="1600" b="1" dirty="0">
                <a:solidFill>
                  <a:srgbClr val="FF0000"/>
                </a:solidFill>
                <a:ea typeface="微软雅黑" panose="020B0503020204020204" pitchFamily="34" charset="-122"/>
                <a:sym typeface="+mn-ea"/>
              </a:rPr>
              <a:t>（不符合片内生条件的本地生</a:t>
            </a:r>
            <a:r>
              <a:rPr lang="en-US" altLang="zh-CN" sz="1600" b="1" dirty="0">
                <a:solidFill>
                  <a:srgbClr val="FF0000"/>
                </a:solidFill>
                <a:ea typeface="微软雅黑" panose="020B0503020204020204" pitchFamily="34" charset="-122"/>
                <a:sym typeface="+mn-ea"/>
              </a:rPr>
              <a:t>-</a:t>
            </a:r>
            <a:r>
              <a:rPr lang="zh-CN" altLang="en-US" sz="1600" b="1" dirty="0">
                <a:solidFill>
                  <a:srgbClr val="FF0000"/>
                </a:solidFill>
                <a:ea typeface="微软雅黑" panose="020B0503020204020204" pitchFamily="34" charset="-122"/>
                <a:sym typeface="+mn-ea"/>
              </a:rPr>
              <a:t>填写监护人信息）</a:t>
            </a:r>
            <a:endParaRPr lang="zh-CN" altLang="en-US" sz="1600" b="1" dirty="0">
              <a:solidFill>
                <a:srgbClr val="FF0000"/>
              </a:solidFill>
              <a:latin typeface="Arial" panose="020B0604020202020204" pitchFamily="34" charset="0"/>
              <a:ea typeface="微软雅黑" panose="020B0503020204020204" pitchFamily="34" charset="-122"/>
              <a:sym typeface="+mn-ea"/>
            </a:endParaRPr>
          </a:p>
        </p:txBody>
      </p:sp>
      <p:sp>
        <p:nvSpPr>
          <p:cNvPr id="7" name="矩形标注 1073742868"/>
          <p:cNvSpPr/>
          <p:nvPr>
            <p:custDataLst>
              <p:tags r:id="rId3"/>
            </p:custDataLst>
          </p:nvPr>
        </p:nvSpPr>
        <p:spPr>
          <a:xfrm>
            <a:off x="5292090" y="3291840"/>
            <a:ext cx="1428115" cy="636905"/>
          </a:xfrm>
          <a:prstGeom prst="wedgeRectCallout">
            <a:avLst>
              <a:gd name="adj1" fmla="val -80191"/>
              <a:gd name="adj2" fmla="val 80608"/>
            </a:avLst>
          </a:prstGeom>
          <a:solidFill>
            <a:srgbClr val="FFFFFF"/>
          </a:solidFill>
          <a:ln w="38100" cap="flat" cmpd="sng">
            <a:solidFill>
              <a:srgbClr val="0070C0"/>
            </a:solidFill>
            <a:prstDash val="solid"/>
            <a:miter/>
            <a:headEnd type="none" w="med" len="med"/>
            <a:tailEnd type="none" w="med" len="med"/>
          </a:ln>
        </p:spPr>
        <p:txBody>
          <a:bodyPr anchor="ctr"/>
          <a:p>
            <a:pPr algn="ctr" eaLnBrk="1" hangingPunct="1">
              <a:lnSpc>
                <a:spcPts val="2000"/>
              </a:lnSpc>
              <a:buFont typeface="Arial" panose="020B0604020202020204" pitchFamily="34" charset="0"/>
            </a:pPr>
            <a:endParaRPr lang="zh-CN" altLang="en-US" sz="1200" dirty="0">
              <a:latin typeface="微软雅黑" panose="020B0503020204020204" pitchFamily="34" charset="-122"/>
              <a:ea typeface="微软雅黑" panose="020B0503020204020204" pitchFamily="34" charset="-122"/>
            </a:endParaRPr>
          </a:p>
          <a:p>
            <a:pPr algn="ctr" eaLnBrk="1" hangingPunct="1">
              <a:lnSpc>
                <a:spcPts val="2000"/>
              </a:lnSpc>
              <a:buFont typeface="Arial" panose="020B0604020202020204" pitchFamily="34" charset="0"/>
            </a:pPr>
            <a:r>
              <a:rPr lang="zh-CN" altLang="en-US" sz="1200" dirty="0">
                <a:latin typeface="微软雅黑" panose="020B0503020204020204" pitchFamily="34" charset="-122"/>
                <a:ea typeface="微软雅黑" panose="020B0503020204020204" pitchFamily="34" charset="-122"/>
              </a:rPr>
              <a:t>所有信息确认无误后点击【提交】</a:t>
            </a:r>
            <a:endParaRPr lang="zh-CN" altLang="en-US" sz="1200" dirty="0">
              <a:latin typeface="微软雅黑" panose="020B0503020204020204" pitchFamily="34" charset="-122"/>
              <a:ea typeface="微软雅黑" panose="020B0503020204020204" pitchFamily="34" charset="-122"/>
            </a:endParaRPr>
          </a:p>
          <a:p>
            <a:pPr eaLnBrk="1" hangingPunct="1">
              <a:buFont typeface="Arial" panose="020B0604020202020204" pitchFamily="34" charset="0"/>
            </a:pPr>
            <a:endParaRPr lang="zh-CN" altLang="en-US" sz="1200" dirty="0">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4"/>
          <a:stretch>
            <a:fillRect/>
          </a:stretch>
        </p:blipFill>
        <p:spPr>
          <a:xfrm>
            <a:off x="467360" y="945515"/>
            <a:ext cx="2218055" cy="3252470"/>
          </a:xfrm>
          <a:prstGeom prst="rect">
            <a:avLst/>
          </a:prstGeom>
        </p:spPr>
      </p:pic>
      <p:sp>
        <p:nvSpPr>
          <p:cNvPr id="3" name="矩形标注 1073742867"/>
          <p:cNvSpPr/>
          <p:nvPr>
            <p:custDataLst>
              <p:tags r:id="rId5"/>
            </p:custDataLst>
          </p:nvPr>
        </p:nvSpPr>
        <p:spPr>
          <a:xfrm>
            <a:off x="5723890" y="1419225"/>
            <a:ext cx="2940685" cy="1330960"/>
          </a:xfrm>
          <a:prstGeom prst="wedgeRectCallout">
            <a:avLst>
              <a:gd name="adj1" fmla="val -99186"/>
              <a:gd name="adj2" fmla="val -25312"/>
            </a:avLst>
          </a:prstGeom>
          <a:solidFill>
            <a:srgbClr val="FFFFFF"/>
          </a:solidFill>
          <a:ln w="38100" cap="flat" cmpd="sng">
            <a:solidFill>
              <a:srgbClr val="FF6600"/>
            </a:solidFill>
            <a:prstDash val="solid"/>
            <a:miter/>
            <a:headEnd type="none" w="med" len="med"/>
            <a:tailEnd type="none" w="med" len="med"/>
          </a:ln>
        </p:spPr>
        <p:txBody>
          <a:bodyPr anchor="ctr"/>
          <a:p>
            <a:pPr eaLnBrk="1" hangingPunct="1">
              <a:lnSpc>
                <a:spcPts val="2000"/>
              </a:lnSpc>
              <a:buFont typeface="Arial" panose="020B0604020202020204" pitchFamily="34" charset="0"/>
            </a:pPr>
            <a:endParaRPr lang="zh-CN" altLang="en-US" sz="1200" dirty="0">
              <a:latin typeface="微软雅黑" panose="020B0503020204020204" pitchFamily="34" charset="-122"/>
              <a:ea typeface="微软雅黑" panose="020B0503020204020204" pitchFamily="34" charset="-122"/>
            </a:endParaRPr>
          </a:p>
          <a:p>
            <a:pPr eaLnBrk="1" hangingPunct="1">
              <a:lnSpc>
                <a:spcPts val="2000"/>
              </a:lnSpc>
              <a:buFont typeface="Arial" panose="020B0604020202020204" pitchFamily="34" charset="0"/>
            </a:pPr>
            <a:r>
              <a:rPr lang="zh-CN" altLang="en-US" sz="1200" dirty="0">
                <a:latin typeface="微软雅黑" panose="020B0503020204020204" pitchFamily="34" charset="-122"/>
                <a:ea typeface="微软雅黑" panose="020B0503020204020204" pitchFamily="34" charset="-122"/>
              </a:rPr>
              <a:t>请如实输入具体内容。并需上传关系证明，如户口薄、出生</a:t>
            </a:r>
            <a:r>
              <a:rPr lang="zh-CN" altLang="en-US" sz="1200" dirty="0">
                <a:latin typeface="微软雅黑" panose="020B0503020204020204" pitchFamily="34" charset="-122"/>
                <a:ea typeface="微软雅黑" panose="020B0503020204020204" pitchFamily="34" charset="-122"/>
              </a:rPr>
              <a:t>证等，至多可上传三张，多张请拼图后</a:t>
            </a:r>
            <a:r>
              <a:rPr lang="zh-CN" altLang="en-US" sz="1200" dirty="0">
                <a:latin typeface="微软雅黑" panose="020B0503020204020204" pitchFamily="34" charset="-122"/>
                <a:ea typeface="微软雅黑" panose="020B0503020204020204" pitchFamily="34" charset="-122"/>
              </a:rPr>
              <a:t>上传。</a:t>
            </a:r>
            <a:endParaRPr lang="zh-CN" altLang="en-US" sz="1200" dirty="0">
              <a:latin typeface="微软雅黑" panose="020B0503020204020204" pitchFamily="34" charset="-122"/>
              <a:ea typeface="微软雅黑" panose="020B0503020204020204" pitchFamily="34" charset="-122"/>
            </a:endParaRPr>
          </a:p>
          <a:p>
            <a:pPr eaLnBrk="1" hangingPunct="1">
              <a:lnSpc>
                <a:spcPts val="2000"/>
              </a:lnSpc>
              <a:buFont typeface="Arial" panose="020B0604020202020204" pitchFamily="34" charset="0"/>
            </a:pPr>
            <a:endParaRPr lang="zh-CN" altLang="en-US" sz="1200" dirty="0">
              <a:latin typeface="微软雅黑" panose="020B0503020204020204" pitchFamily="34" charset="-122"/>
              <a:ea typeface="微软雅黑" panose="020B0503020204020204" pitchFamily="34" charset="-122"/>
            </a:endParaRPr>
          </a:p>
        </p:txBody>
      </p:sp>
    </p:spTree>
  </p:cSld>
  <p:clrMapOvr>
    <a:masterClrMapping/>
  </p:clrMapOvr>
  <p:transition spd="slow" advTm="218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100"/>
                                        <p:tgtEl>
                                          <p:spTgt spid="7"/>
                                        </p:tgtEl>
                                      </p:cBhvr>
                                    </p:animEffect>
                                  </p:childTnLst>
                                </p:cTn>
                              </p:par>
                            </p:childTnLst>
                          </p:cTn>
                        </p:par>
                        <p:par>
                          <p:cTn id="8" fill="hold">
                            <p:stCondLst>
                              <p:cond delay="1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3"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8474075" y="584200"/>
            <a:ext cx="3071495" cy="349885"/>
          </a:xfrm>
          <a:prstGeom prst="rect">
            <a:avLst/>
          </a:prstGeom>
          <a:noFill/>
        </p:spPr>
        <p:txBody>
          <a:bodyPr wrap="square" rtlCol="0">
            <a:noAutofit/>
          </a:bodyPr>
          <a:p>
            <a:endParaRPr lang="zh-CN" altLang="en-US"/>
          </a:p>
        </p:txBody>
      </p:sp>
      <p:sp>
        <p:nvSpPr>
          <p:cNvPr id="2" name="文本框 1"/>
          <p:cNvSpPr txBox="1"/>
          <p:nvPr>
            <p:custDataLst>
              <p:tags r:id="rId1"/>
            </p:custDataLst>
          </p:nvPr>
        </p:nvSpPr>
        <p:spPr>
          <a:xfrm>
            <a:off x="2051930" y="627651"/>
            <a:ext cx="5559802" cy="534035"/>
          </a:xfrm>
          <a:prstGeom prst="rect">
            <a:avLst/>
          </a:prstGeom>
          <a:noFill/>
        </p:spPr>
        <p:txBody>
          <a:bodyPr wrap="square" rtlCol="0" anchor="ctr">
            <a:spAutoFit/>
          </a:bodyPr>
          <a:p>
            <a:pPr>
              <a:lnSpc>
                <a:spcPct val="120000"/>
              </a:lnSpc>
            </a:pPr>
            <a:r>
              <a:rPr lang="zh-CN" altLang="en-US" sz="2400" b="1" spc="100" dirty="0">
                <a:solidFill>
                  <a:srgbClr val="485157"/>
                </a:solidFill>
                <a:latin typeface="微软雅黑" panose="020B0503020204020204" pitchFamily="34" charset="-122"/>
                <a:ea typeface="微软雅黑" panose="020B0503020204020204" pitchFamily="34" charset="-122"/>
                <a:sym typeface="+mn-ea"/>
              </a:rPr>
              <a:t>随迁子女</a:t>
            </a:r>
            <a:r>
              <a:rPr lang="zh-CN" altLang="en-US" sz="2400" b="1" spc="100" dirty="0">
                <a:solidFill>
                  <a:srgbClr val="485157"/>
                </a:solidFill>
                <a:latin typeface="微软雅黑" panose="020B0503020204020204" pitchFamily="34" charset="-122"/>
                <a:ea typeface="微软雅黑" panose="020B0503020204020204" pitchFamily="34" charset="-122"/>
                <a:sym typeface="+mn-ea"/>
              </a:rPr>
              <a:t>报名操作步骤</a:t>
            </a:r>
            <a:endParaRPr lang="zh-CN" altLang="en-US" sz="2400" b="1" spc="100" dirty="0">
              <a:solidFill>
                <a:srgbClr val="485157"/>
              </a:solidFill>
              <a:latin typeface="微软雅黑" panose="020B0503020204020204" pitchFamily="34" charset="-122"/>
              <a:ea typeface="微软雅黑" panose="020B0503020204020204" pitchFamily="34" charset="-122"/>
            </a:endParaRPr>
          </a:p>
        </p:txBody>
      </p:sp>
      <p:cxnSp>
        <p:nvCxnSpPr>
          <p:cNvPr id="3" name="直接连接符 2"/>
          <p:cNvCxnSpPr/>
          <p:nvPr>
            <p:custDataLst>
              <p:tags r:id="rId2"/>
            </p:custDataLst>
          </p:nvPr>
        </p:nvCxnSpPr>
        <p:spPr>
          <a:xfrm>
            <a:off x="1979936" y="1161401"/>
            <a:ext cx="4232777" cy="0"/>
          </a:xfrm>
          <a:prstGeom prst="line">
            <a:avLst/>
          </a:prstGeom>
          <a:noFill/>
          <a:ln w="19050" cap="flat" cmpd="sng" algn="ctr">
            <a:solidFill>
              <a:srgbClr val="485157"/>
            </a:solidFill>
            <a:prstDash val="solid"/>
            <a:miter lim="800000"/>
          </a:ln>
          <a:effectLst/>
        </p:spPr>
      </p:cxnSp>
      <p:sp>
        <p:nvSpPr>
          <p:cNvPr id="7" name="自选图形 13"/>
          <p:cNvSpPr/>
          <p:nvPr>
            <p:custDataLst>
              <p:tags r:id="rId3"/>
            </p:custDataLst>
          </p:nvPr>
        </p:nvSpPr>
        <p:spPr>
          <a:xfrm>
            <a:off x="1094105" y="1265555"/>
            <a:ext cx="7543800" cy="3711575"/>
          </a:xfrm>
          <a:prstGeom prst="roundRect">
            <a:avLst>
              <a:gd name="adj" fmla="val 16667"/>
            </a:avLst>
          </a:prstGeom>
          <a:solidFill>
            <a:srgbClr val="FFFF00"/>
          </a:solidFill>
          <a:ln w="38100" cap="flat" cmpd="sng">
            <a:solidFill>
              <a:srgbClr val="F2F2F2"/>
            </a:solidFill>
            <a:prstDash val="solid"/>
            <a:headEnd type="none" w="med" len="med"/>
            <a:tailEnd type="none" w="med" len="med"/>
          </a:ln>
          <a:effectLst>
            <a:outerShdw dist="28398" dir="3806096" algn="ctr" rotWithShape="0">
              <a:srgbClr val="974706">
                <a:alpha val="50000"/>
              </a:srgbClr>
            </a:outerShdw>
          </a:effectLst>
        </p:spPr>
        <p:txBody>
          <a:bodyPr anchor="ctr"/>
          <a:p>
            <a:pPr algn="just" eaLnBrk="1" hangingPunct="1">
              <a:lnSpc>
                <a:spcPts val="2000"/>
              </a:lnSpc>
              <a:spcAft>
                <a:spcPts val="600"/>
              </a:spcAft>
              <a:buFont typeface="Arial" panose="020B0604020202020204" pitchFamily="34" charset="0"/>
            </a:pPr>
            <a:r>
              <a:rPr lang="zh-CN" altLang="en-US" sz="1200" b="1" dirty="0">
                <a:latin typeface="微软雅黑" panose="020B0503020204020204" pitchFamily="34" charset="-122"/>
                <a:ea typeface="微软雅黑" panose="020B0503020204020204" pitchFamily="34" charset="-122"/>
                <a:sym typeface="+mn-ea"/>
              </a:rPr>
              <a:t>特别提醒：</a:t>
            </a:r>
            <a:endParaRPr lang="en-US" altLang="zh-CN" sz="1200" b="1" dirty="0">
              <a:latin typeface="微软雅黑" panose="020B0503020204020204" pitchFamily="34" charset="-122"/>
              <a:ea typeface="微软雅黑" panose="020B0503020204020204" pitchFamily="34" charset="-122"/>
            </a:endParaRPr>
          </a:p>
          <a:p>
            <a:pPr algn="just" eaLnBrk="1" hangingPunct="1">
              <a:lnSpc>
                <a:spcPts val="2000"/>
              </a:lnSpc>
              <a:spcAft>
                <a:spcPts val="600"/>
              </a:spcAft>
              <a:buFont typeface="Arial" panose="020B0604020202020204" pitchFamily="34" charset="0"/>
            </a:pPr>
            <a:r>
              <a:rPr lang="zh-CN" altLang="en-US" sz="1200" b="1" dirty="0">
                <a:latin typeface="微软雅黑" panose="020B0503020204020204" pitchFamily="34" charset="-122"/>
                <a:ea typeface="微软雅黑" panose="020B0503020204020204" pitchFamily="34" charset="-122"/>
                <a:sym typeface="+mn-ea"/>
              </a:rPr>
              <a:t>请根据学生情况提前进行准备以下证明材料，报名时需进行上传</a:t>
            </a:r>
            <a:endParaRPr lang="zh-CN" altLang="en-US" sz="1200" b="1" dirty="0">
              <a:latin typeface="微软雅黑" panose="020B0503020204020204" pitchFamily="34" charset="-122"/>
              <a:ea typeface="微软雅黑" panose="020B0503020204020204" pitchFamily="34" charset="-122"/>
              <a:sym typeface="+mn-ea"/>
            </a:endParaRPr>
          </a:p>
          <a:p>
            <a:pPr>
              <a:lnSpc>
                <a:spcPct val="150000"/>
              </a:lnSpc>
            </a:pPr>
            <a:r>
              <a:rPr lang="zh-CN" altLang="en-US" sz="1200" b="1">
                <a:sym typeface="+mn-ea"/>
              </a:rPr>
              <a:t>随迁子女：</a:t>
            </a:r>
            <a:endParaRPr lang="zh-CN" altLang="en-US" sz="1200" b="1"/>
          </a:p>
          <a:p>
            <a:pPr>
              <a:lnSpc>
                <a:spcPct val="150000"/>
              </a:lnSpc>
            </a:pPr>
            <a:r>
              <a:rPr lang="en-US" altLang="zh-CN" sz="1200" b="1">
                <a:sym typeface="+mn-ea"/>
              </a:rPr>
              <a:t>1.</a:t>
            </a:r>
            <a:r>
              <a:rPr lang="zh-CN" altLang="en-US" sz="1200">
                <a:sym typeface="+mn-ea"/>
              </a:rPr>
              <a:t>【监护人与适龄儿童关系证明】：</a:t>
            </a:r>
            <a:r>
              <a:rPr lang="zh-CN" altLang="en-US" sz="1200">
                <a:sym typeface="+mn-ea"/>
              </a:rPr>
              <a:t>例如：适龄儿童出生证、户口簿等；</a:t>
            </a:r>
            <a:endParaRPr lang="zh-CN" altLang="en-US" sz="1200"/>
          </a:p>
          <a:p>
            <a:pPr>
              <a:lnSpc>
                <a:spcPct val="150000"/>
              </a:lnSpc>
            </a:pPr>
            <a:r>
              <a:rPr lang="en-US" altLang="zh-CN" sz="1200">
                <a:sym typeface="+mn-ea"/>
              </a:rPr>
              <a:t>2.</a:t>
            </a:r>
            <a:r>
              <a:rPr lang="zh-CN" altLang="en-US" sz="1200">
                <a:sym typeface="+mn-ea"/>
              </a:rPr>
              <a:t>【单亲凭证】：若为</a:t>
            </a:r>
            <a:r>
              <a:rPr lang="zh-CN" altLang="en-US" sz="1200">
                <a:sym typeface="+mn-ea"/>
              </a:rPr>
              <a:t>单亲监护需上传单亲凭证（例如：离婚证和离婚协议书、判决书、适龄儿童出生证等）；</a:t>
            </a:r>
            <a:endParaRPr lang="zh-CN" altLang="en-US" sz="1200"/>
          </a:p>
          <a:p>
            <a:pPr>
              <a:lnSpc>
                <a:spcPct val="150000"/>
              </a:lnSpc>
            </a:pPr>
            <a:r>
              <a:rPr lang="en-US" altLang="zh-CN" sz="1200">
                <a:sym typeface="+mn-ea"/>
              </a:rPr>
              <a:t>3.</a:t>
            </a:r>
            <a:r>
              <a:rPr lang="zh-CN" altLang="en-US" sz="1200">
                <a:sym typeface="+mn-ea"/>
              </a:rPr>
              <a:t>【社保证明】：</a:t>
            </a:r>
            <a:r>
              <a:rPr lang="zh-CN" altLang="en-US" sz="1200">
                <a:sym typeface="+mn-ea"/>
              </a:rPr>
              <a:t>若有社保证明需要提供半年以上的社保证明；</a:t>
            </a:r>
            <a:endParaRPr lang="zh-CN" altLang="en-US" sz="1200"/>
          </a:p>
          <a:p>
            <a:pPr>
              <a:lnSpc>
                <a:spcPct val="150000"/>
              </a:lnSpc>
            </a:pPr>
            <a:r>
              <a:rPr lang="en-US" altLang="zh-CN" sz="1200">
                <a:sym typeface="+mn-ea"/>
              </a:rPr>
              <a:t>4.</a:t>
            </a:r>
            <a:r>
              <a:rPr lang="zh-CN" altLang="en-US" sz="1200">
                <a:sym typeface="+mn-ea"/>
              </a:rPr>
              <a:t>【公租房租赁合同或拆迁协议证明】：派位优先等级，是否持有公租房租赁合同或拆迁协议选择</a:t>
            </a:r>
            <a:r>
              <a:rPr lang="en-US" altLang="zh-CN" sz="1200">
                <a:sym typeface="+mn-ea"/>
              </a:rPr>
              <a:t>“</a:t>
            </a:r>
            <a:r>
              <a:rPr lang="zh-CN" altLang="en-US" sz="1200">
                <a:sym typeface="+mn-ea"/>
              </a:rPr>
              <a:t>是</a:t>
            </a:r>
            <a:r>
              <a:rPr lang="en-US" altLang="zh-CN" sz="1200">
                <a:sym typeface="+mn-ea"/>
              </a:rPr>
              <a:t>”</a:t>
            </a:r>
            <a:r>
              <a:rPr lang="zh-CN" altLang="en-US" sz="1200">
                <a:sym typeface="+mn-ea"/>
              </a:rPr>
              <a:t>时，需上传证明；</a:t>
            </a:r>
            <a:endParaRPr lang="zh-CN" altLang="en-US" sz="1200"/>
          </a:p>
          <a:p>
            <a:pPr>
              <a:lnSpc>
                <a:spcPct val="150000"/>
              </a:lnSpc>
            </a:pPr>
            <a:r>
              <a:rPr lang="en-US" altLang="zh-CN" sz="1200">
                <a:sym typeface="+mn-ea"/>
              </a:rPr>
              <a:t>5.</a:t>
            </a:r>
            <a:r>
              <a:rPr lang="zh-CN" altLang="en-US" sz="1200">
                <a:sym typeface="+mn-ea"/>
              </a:rPr>
              <a:t>【营业执照证明】：派位优先等级，辖区内是否持有营业执照证明选</a:t>
            </a:r>
            <a:r>
              <a:rPr lang="en-US" altLang="zh-CN" sz="1200">
                <a:sym typeface="+mn-ea"/>
              </a:rPr>
              <a:t>“</a:t>
            </a:r>
            <a:r>
              <a:rPr lang="zh-CN" altLang="en-US" sz="1200">
                <a:sym typeface="+mn-ea"/>
              </a:rPr>
              <a:t>是</a:t>
            </a:r>
            <a:r>
              <a:rPr lang="en-US" altLang="zh-CN" sz="1200">
                <a:sym typeface="+mn-ea"/>
              </a:rPr>
              <a:t>”</a:t>
            </a:r>
            <a:r>
              <a:rPr lang="zh-CN" altLang="en-US" sz="1200">
                <a:sym typeface="+mn-ea"/>
              </a:rPr>
              <a:t>时</a:t>
            </a:r>
            <a:r>
              <a:rPr lang="zh-CN" altLang="en-US" sz="1200">
                <a:sym typeface="+mn-ea"/>
              </a:rPr>
              <a:t>，需上传证明；</a:t>
            </a:r>
            <a:endParaRPr lang="zh-CN" altLang="en-US" sz="1200">
              <a:sym typeface="+mn-ea"/>
            </a:endParaRPr>
          </a:p>
          <a:p>
            <a:pPr>
              <a:lnSpc>
                <a:spcPct val="150000"/>
              </a:lnSpc>
            </a:pPr>
            <a:r>
              <a:rPr lang="en-US" altLang="zh-CN" sz="1200">
                <a:sym typeface="+mn-ea"/>
              </a:rPr>
              <a:t>6.</a:t>
            </a:r>
            <a:r>
              <a:rPr lang="zh-CN" altLang="en-US" sz="1200">
                <a:sym typeface="+mn-ea"/>
              </a:rPr>
              <a:t>【长幼随学关系证明】：填写长幼随学时，需上传证明。例如：户口簿、双方出生证等。</a:t>
            </a:r>
            <a:endParaRPr lang="zh-CN" altLang="en-US" sz="1200"/>
          </a:p>
          <a:p>
            <a:pPr algn="just" eaLnBrk="1" hangingPunct="1">
              <a:lnSpc>
                <a:spcPts val="2000"/>
              </a:lnSpc>
              <a:spcAft>
                <a:spcPts val="600"/>
              </a:spcAft>
              <a:buFont typeface="Arial" panose="020B0604020202020204" pitchFamily="34" charset="0"/>
            </a:pPr>
            <a:endParaRPr lang="zh-CN" altLang="en-US" sz="1200" b="1" dirty="0">
              <a:latin typeface="微软雅黑" panose="020B0503020204020204" pitchFamily="34" charset="-122"/>
              <a:ea typeface="微软雅黑" panose="020B0503020204020204" pitchFamily="34" charset="-122"/>
            </a:endParaRPr>
          </a:p>
        </p:txBody>
      </p:sp>
    </p:spTree>
  </p:cSld>
  <p:clrMapOvr>
    <a:masterClrMapping/>
  </p:clrMapOvr>
  <p:transition spd="slow" advTm="51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000000"/>
                                          </p:val>
                                        </p:tav>
                                        <p:tav tm="100000">
                                          <p:val>
                                            <p:strVal val="#ppt_w"/>
                                          </p:val>
                                        </p:tav>
                                      </p:tavLst>
                                    </p:anim>
                                    <p:anim calcmode="lin" valueType="num">
                                      <p:cBhvr>
                                        <p:cTn id="8" dur="1000" fill="hold"/>
                                        <p:tgtEl>
                                          <p:spTgt spid="7"/>
                                        </p:tgtEl>
                                        <p:attrNameLst>
                                          <p:attrName>ppt_h</p:attrName>
                                        </p:attrNameLst>
                                      </p:cBhvr>
                                      <p:tavLst>
                                        <p:tav tm="0">
                                          <p:val>
                                            <p:fltVal val="0.00000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000000"/>
                                          </p:val>
                                        </p:tav>
                                        <p:tav tm="100000">
                                          <p:val>
                                            <p:fltVal val="1.000000"/>
                                          </p:val>
                                        </p:tav>
                                      </p:tavLst>
                                    </p:anim>
                                    <p:anim calcmode="lin" valueType="num">
                                      <p:cBhvr>
                                        <p:cTn id="10" dur="1000" fill="hold"/>
                                        <p:tgtEl>
                                          <p:spTgt spid="7"/>
                                        </p:tgtEl>
                                        <p:attrNameLst>
                                          <p:attrName>ppt_y</p:attrName>
                                        </p:attrNameLst>
                                      </p:cBhvr>
                                      <p:tavLst>
                                        <p:tav tm="0" fmla="#ppt_y+(sin(-2*pi*(1-$))*-#ppt_x+cos(-2*pi*(1-$))*(1-#ppt_y))*(1-$)">
                                          <p:val>
                                            <p:fltVal val="0.000000"/>
                                          </p:val>
                                        </p:tav>
                                        <p:tav tm="100000">
                                          <p:val>
                                            <p:fltVal val="1.000000"/>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p:cNvPicPr>
            <a:picLocks noChangeAspect="1"/>
          </p:cNvPicPr>
          <p:nvPr>
            <p:custDataLst>
              <p:tags r:id="rId1"/>
            </p:custDataLst>
          </p:nvPr>
        </p:nvPicPr>
        <p:blipFill>
          <a:blip r:embed="rId2"/>
          <a:stretch>
            <a:fillRect/>
          </a:stretch>
        </p:blipFill>
        <p:spPr>
          <a:xfrm>
            <a:off x="5292090" y="699770"/>
            <a:ext cx="2581275" cy="4356100"/>
          </a:xfrm>
          <a:prstGeom prst="rect">
            <a:avLst/>
          </a:prstGeom>
        </p:spPr>
      </p:pic>
      <p:sp>
        <p:nvSpPr>
          <p:cNvPr id="22531" name="标题 1"/>
          <p:cNvSpPr txBox="1"/>
          <p:nvPr/>
        </p:nvSpPr>
        <p:spPr>
          <a:xfrm>
            <a:off x="925513" y="200025"/>
            <a:ext cx="7770812" cy="347663"/>
          </a:xfrm>
          <a:prstGeom prst="rect">
            <a:avLst/>
          </a:prstGeom>
          <a:noFill/>
          <a:ln w="9525">
            <a:noFill/>
          </a:ln>
        </p:spPr>
        <p:txBody>
          <a:bodyPr anchor="b"/>
          <a:p>
            <a:pPr eaLnBrk="1" hangingPunct="1">
              <a:lnSpc>
                <a:spcPct val="200000"/>
              </a:lnSpc>
              <a:buFont typeface="Arial" panose="020B0604020202020204" pitchFamily="34" charset="0"/>
            </a:pPr>
            <a:r>
              <a:rPr lang="zh-CN" altLang="en-US" sz="1600" dirty="0">
                <a:solidFill>
                  <a:srgbClr val="606060"/>
                </a:solidFill>
                <a:latin typeface="Arial" panose="020B0604020202020204" pitchFamily="34" charset="0"/>
                <a:ea typeface="微软雅黑" panose="020B0503020204020204" pitchFamily="34" charset="-122"/>
              </a:rPr>
              <a:t>随迁子女报名操作步骤</a:t>
            </a:r>
            <a:r>
              <a:rPr lang="zh-CN" altLang="en-US" sz="1600" dirty="0">
                <a:solidFill>
                  <a:srgbClr val="606060"/>
                </a:solidFill>
                <a:latin typeface="Arial" panose="020B0604020202020204" pitchFamily="34" charset="0"/>
                <a:ea typeface="微软雅黑" panose="020B0503020204020204" pitchFamily="34" charset="-122"/>
              </a:rPr>
              <a:t>一：</a:t>
            </a:r>
            <a:r>
              <a:rPr lang="zh-CN" altLang="en-US" sz="1600" b="1" dirty="0">
                <a:solidFill>
                  <a:srgbClr val="606060"/>
                </a:solidFill>
                <a:ea typeface="微软雅黑" panose="020B0503020204020204" pitchFamily="34" charset="-122"/>
                <a:sym typeface="+mn-ea"/>
              </a:rPr>
              <a:t>填写学生具体信息</a:t>
            </a:r>
            <a:r>
              <a:rPr lang="zh-CN" altLang="en-US" sz="1600" b="1" dirty="0">
                <a:solidFill>
                  <a:srgbClr val="FF0000"/>
                </a:solidFill>
                <a:ea typeface="微软雅黑" panose="020B0503020204020204" pitchFamily="34" charset="-122"/>
                <a:sym typeface="+mn-ea"/>
              </a:rPr>
              <a:t>（随迁子女</a:t>
            </a:r>
            <a:r>
              <a:rPr lang="en-US" altLang="zh-CN" sz="1600" b="1" dirty="0">
                <a:solidFill>
                  <a:srgbClr val="FF0000"/>
                </a:solidFill>
                <a:ea typeface="微软雅黑" panose="020B0503020204020204" pitchFamily="34" charset="-122"/>
                <a:sym typeface="+mn-ea"/>
              </a:rPr>
              <a:t>-</a:t>
            </a:r>
            <a:r>
              <a:rPr lang="zh-CN" altLang="en-US" sz="1600" b="1" dirty="0">
                <a:solidFill>
                  <a:srgbClr val="FF0000"/>
                </a:solidFill>
                <a:ea typeface="微软雅黑" panose="020B0503020204020204" pitchFamily="34" charset="-122"/>
                <a:sym typeface="+mn-ea"/>
              </a:rPr>
              <a:t>填写学生信息）</a:t>
            </a:r>
            <a:endParaRPr lang="zh-CN" altLang="en-US" sz="1600" b="1" dirty="0">
              <a:solidFill>
                <a:srgbClr val="FF0000"/>
              </a:solidFill>
              <a:latin typeface="Arial" panose="020B0604020202020204" pitchFamily="34" charset="0"/>
              <a:ea typeface="微软雅黑" panose="020B0503020204020204" pitchFamily="34" charset="-122"/>
              <a:sym typeface="+mn-ea"/>
            </a:endParaRPr>
          </a:p>
        </p:txBody>
      </p:sp>
      <p:pic>
        <p:nvPicPr>
          <p:cNvPr id="2" name="图片 1"/>
          <p:cNvPicPr>
            <a:picLocks noChangeAspect="1"/>
          </p:cNvPicPr>
          <p:nvPr/>
        </p:nvPicPr>
        <p:blipFill>
          <a:blip r:embed="rId3"/>
          <a:stretch>
            <a:fillRect/>
          </a:stretch>
        </p:blipFill>
        <p:spPr>
          <a:xfrm>
            <a:off x="1116965" y="1131570"/>
            <a:ext cx="2499995" cy="3420110"/>
          </a:xfrm>
          <a:prstGeom prst="rect">
            <a:avLst/>
          </a:prstGeom>
        </p:spPr>
      </p:pic>
      <p:sp>
        <p:nvSpPr>
          <p:cNvPr id="11" name="矩形标注 1073742867"/>
          <p:cNvSpPr/>
          <p:nvPr>
            <p:custDataLst>
              <p:tags r:id="rId4"/>
            </p:custDataLst>
          </p:nvPr>
        </p:nvSpPr>
        <p:spPr>
          <a:xfrm>
            <a:off x="107315" y="1419225"/>
            <a:ext cx="745490" cy="2374265"/>
          </a:xfrm>
          <a:prstGeom prst="wedgeRectCallout">
            <a:avLst>
              <a:gd name="adj1" fmla="val -47271"/>
              <a:gd name="adj2" fmla="val -23778"/>
            </a:avLst>
          </a:prstGeom>
          <a:solidFill>
            <a:srgbClr val="FFFFFF"/>
          </a:solidFill>
          <a:ln w="38100" cap="flat" cmpd="sng">
            <a:solidFill>
              <a:srgbClr val="FF6600"/>
            </a:solidFill>
            <a:prstDash val="solid"/>
            <a:miter/>
            <a:headEnd type="none" w="med" len="med"/>
            <a:tailEnd type="none" w="med" len="med"/>
          </a:ln>
        </p:spPr>
        <p:txBody>
          <a:bodyPr anchor="ctr"/>
          <a:p>
            <a:pPr eaLnBrk="1" hangingPunct="1">
              <a:lnSpc>
                <a:spcPts val="2000"/>
              </a:lnSpc>
              <a:buFont typeface="Arial" panose="020B0604020202020204" pitchFamily="34" charset="0"/>
            </a:pPr>
            <a:r>
              <a:rPr lang="zh-CN" altLang="en-US" sz="1400" dirty="0">
                <a:latin typeface="微软雅黑" panose="020B0503020204020204" pitchFamily="34" charset="-122"/>
                <a:ea typeface="微软雅黑" panose="020B0503020204020204" pitchFamily="34" charset="-122"/>
                <a:sym typeface="+mn-ea"/>
              </a:rPr>
              <a:t>请如实输入具体内容。</a:t>
            </a:r>
            <a:endParaRPr lang="zh-CN" altLang="en-US" sz="1200" dirty="0">
              <a:latin typeface="微软雅黑" panose="020B0503020204020204" pitchFamily="34" charset="-122"/>
              <a:ea typeface="微软雅黑" panose="020B0503020204020204" pitchFamily="34" charset="-122"/>
            </a:endParaRPr>
          </a:p>
        </p:txBody>
      </p:sp>
      <p:sp>
        <p:nvSpPr>
          <p:cNvPr id="3" name="右箭头 2"/>
          <p:cNvSpPr/>
          <p:nvPr>
            <p:custDataLst>
              <p:tags r:id="rId5"/>
            </p:custDataLst>
          </p:nvPr>
        </p:nvSpPr>
        <p:spPr>
          <a:xfrm>
            <a:off x="963930" y="2337435"/>
            <a:ext cx="499110" cy="3784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标注 1073742863"/>
          <p:cNvSpPr/>
          <p:nvPr>
            <p:custDataLst>
              <p:tags r:id="rId6"/>
            </p:custDataLst>
          </p:nvPr>
        </p:nvSpPr>
        <p:spPr>
          <a:xfrm>
            <a:off x="7596505" y="1729740"/>
            <a:ext cx="1436370" cy="3202940"/>
          </a:xfrm>
          <a:prstGeom prst="wedgeRectCallout">
            <a:avLst>
              <a:gd name="adj1" fmla="val -66170"/>
              <a:gd name="adj2" fmla="val 28194"/>
            </a:avLst>
          </a:prstGeom>
          <a:solidFill>
            <a:srgbClr val="FFFFFF"/>
          </a:solidFill>
          <a:ln w="38100" cap="flat" cmpd="sng">
            <a:solidFill>
              <a:srgbClr val="24923B"/>
            </a:solidFill>
            <a:prstDash val="solid"/>
            <a:miter/>
            <a:headEnd type="none" w="med" len="med"/>
            <a:tailEnd type="none" w="med" len="med"/>
          </a:ln>
        </p:spPr>
        <p:txBody>
          <a:bodyPr anchor="ctr"/>
          <a:p>
            <a:pPr eaLnBrk="1" hangingPunct="1">
              <a:lnSpc>
                <a:spcPts val="2000"/>
              </a:lnSpc>
              <a:buFont typeface="Arial" panose="020B0604020202020204" pitchFamily="34" charset="0"/>
            </a:pPr>
            <a:r>
              <a:rPr lang="zh-CN" altLang="en-US" sz="1200" b="1" baseline="30000" dirty="0">
                <a:solidFill>
                  <a:srgbClr val="24923B"/>
                </a:solidFill>
                <a:latin typeface="微软雅黑" panose="020B0503020204020204" pitchFamily="34" charset="-122"/>
                <a:ea typeface="微软雅黑" panose="020B0503020204020204" pitchFamily="34" charset="-122"/>
              </a:rPr>
              <a:t>输入与父母一方居住凭证地址一致的具体小区名字或XX村、XX路。系统将根据家长输入的内容弹出可选择的地址。家长再根据居住凭证地址选择对应地址，【报名点学校】会自动匹配出该地址对应的学校。</a:t>
            </a:r>
            <a:r>
              <a:rPr lang="zh-CN" altLang="en-US" sz="1200" b="1" u="sng" baseline="30000" dirty="0">
                <a:solidFill>
                  <a:srgbClr val="FF0000"/>
                </a:solidFill>
                <a:latin typeface="微软雅黑" panose="020B0503020204020204" pitchFamily="34" charset="-122"/>
                <a:ea typeface="微软雅黑" panose="020B0503020204020204" pitchFamily="34" charset="-122"/>
              </a:rPr>
              <a:t>鼓楼区随迁子女不需填写该内容，自行下拉选择报名点学校。</a:t>
            </a:r>
            <a:endParaRPr lang="zh-CN" altLang="en-US" sz="1200" b="1" u="sng" baseline="30000" dirty="0">
              <a:solidFill>
                <a:srgbClr val="FF0000"/>
              </a:solidFill>
              <a:latin typeface="微软雅黑" panose="020B0503020204020204" pitchFamily="34" charset="-122"/>
              <a:ea typeface="微软雅黑" panose="020B0503020204020204" pitchFamily="34" charset="-122"/>
            </a:endParaRPr>
          </a:p>
        </p:txBody>
      </p:sp>
      <p:sp>
        <p:nvSpPr>
          <p:cNvPr id="8" name="矩形标注 1073742867"/>
          <p:cNvSpPr/>
          <p:nvPr>
            <p:custDataLst>
              <p:tags r:id="rId7"/>
            </p:custDataLst>
          </p:nvPr>
        </p:nvSpPr>
        <p:spPr>
          <a:xfrm>
            <a:off x="4500245" y="1923415"/>
            <a:ext cx="821055" cy="1203325"/>
          </a:xfrm>
          <a:prstGeom prst="wedgeRectCallout">
            <a:avLst>
              <a:gd name="adj1" fmla="val 62459"/>
              <a:gd name="adj2" fmla="val 37544"/>
            </a:avLst>
          </a:prstGeom>
          <a:solidFill>
            <a:srgbClr val="FFFFFF"/>
          </a:solidFill>
          <a:ln w="38100" cap="flat" cmpd="sng">
            <a:solidFill>
              <a:srgbClr val="FF6600"/>
            </a:solidFill>
            <a:prstDash val="solid"/>
            <a:miter/>
            <a:headEnd type="none" w="med" len="med"/>
            <a:tailEnd type="none" w="med" len="med"/>
          </a:ln>
        </p:spPr>
        <p:txBody>
          <a:bodyPr anchor="ctr"/>
          <a:p>
            <a:pPr eaLnBrk="1" hangingPunct="1">
              <a:lnSpc>
                <a:spcPts val="2000"/>
              </a:lnSpc>
              <a:buFont typeface="Arial" panose="020B0604020202020204" pitchFamily="34" charset="0"/>
            </a:pPr>
            <a:endParaRPr lang="zh-CN" altLang="en-US" sz="1200" dirty="0">
              <a:latin typeface="微软雅黑" panose="020B0503020204020204" pitchFamily="34" charset="-122"/>
              <a:ea typeface="微软雅黑" panose="020B0503020204020204" pitchFamily="34" charset="-122"/>
            </a:endParaRPr>
          </a:p>
          <a:p>
            <a:pPr eaLnBrk="1" hangingPunct="1">
              <a:lnSpc>
                <a:spcPts val="2000"/>
              </a:lnSpc>
              <a:buFont typeface="Arial" panose="020B0604020202020204" pitchFamily="34" charset="0"/>
            </a:pPr>
            <a:r>
              <a:rPr lang="zh-CN" altLang="en-US" sz="1200" dirty="0">
                <a:solidFill>
                  <a:srgbClr val="FF0000"/>
                </a:solidFill>
                <a:latin typeface="微软雅黑" panose="020B0503020204020204" pitchFamily="34" charset="-122"/>
                <a:ea typeface="微软雅黑" panose="020B0503020204020204" pitchFamily="34" charset="-122"/>
                <a:sym typeface="+mn-ea"/>
              </a:rPr>
              <a:t>按父母居住凭证输入详细地址。</a:t>
            </a:r>
            <a:endParaRPr lang="zh-CN" altLang="en-US" sz="1200" dirty="0">
              <a:solidFill>
                <a:srgbClr val="FF0000"/>
              </a:solidFill>
              <a:latin typeface="微软雅黑" panose="020B0503020204020204" pitchFamily="34" charset="-122"/>
              <a:ea typeface="微软雅黑" panose="020B0503020204020204" pitchFamily="34" charset="-122"/>
            </a:endParaRPr>
          </a:p>
          <a:p>
            <a:pPr eaLnBrk="1" hangingPunct="1">
              <a:lnSpc>
                <a:spcPts val="2000"/>
              </a:lnSpc>
              <a:buFont typeface="Arial" panose="020B0604020202020204" pitchFamily="34" charset="0"/>
            </a:pPr>
            <a:endParaRPr lang="zh-CN" altLang="en-US" sz="1200" dirty="0">
              <a:latin typeface="微软雅黑" panose="020B0503020204020204" pitchFamily="34" charset="-122"/>
              <a:ea typeface="微软雅黑" panose="020B0503020204020204" pitchFamily="34" charset="-122"/>
            </a:endParaRPr>
          </a:p>
        </p:txBody>
      </p:sp>
      <p:sp>
        <p:nvSpPr>
          <p:cNvPr id="12" name="矩形标注 1073742863"/>
          <p:cNvSpPr/>
          <p:nvPr>
            <p:custDataLst>
              <p:tags r:id="rId8"/>
            </p:custDataLst>
          </p:nvPr>
        </p:nvSpPr>
        <p:spPr>
          <a:xfrm flipH="1">
            <a:off x="2978785" y="3219450"/>
            <a:ext cx="2177415" cy="1729740"/>
          </a:xfrm>
          <a:prstGeom prst="wedgeRectCallout">
            <a:avLst>
              <a:gd name="adj1" fmla="val -65405"/>
              <a:gd name="adj2" fmla="val -884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p>
            <a:pPr indent="355600" algn="l" eaLnBrk="1" hangingPunct="1">
              <a:lnSpc>
                <a:spcPts val="2000"/>
              </a:lnSpc>
              <a:buFont typeface="Arial" panose="020B0604020202020204" pitchFamily="34" charset="0"/>
            </a:pPr>
            <a:r>
              <a:rPr lang="zh-CN" altLang="en-US" sz="1200" b="1" baseline="30000" dirty="0">
                <a:solidFill>
                  <a:srgbClr val="24923B"/>
                </a:solidFill>
                <a:latin typeface="微软雅黑" panose="020B0503020204020204" pitchFamily="34" charset="-122"/>
                <a:ea typeface="微软雅黑" panose="020B0503020204020204" pitchFamily="34" charset="-122"/>
              </a:rPr>
              <a:t>系统会根据填写的</a:t>
            </a:r>
            <a:r>
              <a:rPr lang="en-US" altLang="zh-CN" sz="1200" b="1" baseline="30000" dirty="0">
                <a:solidFill>
                  <a:srgbClr val="24923B"/>
                </a:solidFill>
                <a:latin typeface="微软雅黑" panose="020B0503020204020204" pitchFamily="34" charset="-122"/>
                <a:ea typeface="微软雅黑" panose="020B0503020204020204" pitchFamily="34" charset="-122"/>
              </a:rPr>
              <a:t>“</a:t>
            </a:r>
            <a:r>
              <a:rPr lang="zh-CN" altLang="en-US" sz="1200" b="1" baseline="30000" dirty="0">
                <a:solidFill>
                  <a:srgbClr val="24923B"/>
                </a:solidFill>
                <a:latin typeface="微软雅黑" panose="020B0503020204020204" pitchFamily="34" charset="-122"/>
                <a:ea typeface="微软雅黑" panose="020B0503020204020204" pitchFamily="34" charset="-122"/>
              </a:rPr>
              <a:t>学生居住地址</a:t>
            </a:r>
            <a:r>
              <a:rPr lang="en-US" altLang="zh-CN" sz="1200" b="1" baseline="30000" dirty="0">
                <a:solidFill>
                  <a:srgbClr val="24923B"/>
                </a:solidFill>
                <a:latin typeface="微软雅黑" panose="020B0503020204020204" pitchFamily="34" charset="-122"/>
                <a:ea typeface="微软雅黑" panose="020B0503020204020204" pitchFamily="34" charset="-122"/>
              </a:rPr>
              <a:t>”</a:t>
            </a:r>
            <a:r>
              <a:rPr lang="zh-CN" altLang="en-US" sz="1200" b="1" baseline="30000" dirty="0">
                <a:solidFill>
                  <a:srgbClr val="24923B"/>
                </a:solidFill>
                <a:latin typeface="微软雅黑" panose="020B0503020204020204" pitchFamily="34" charset="-122"/>
                <a:ea typeface="微软雅黑" panose="020B0503020204020204" pitchFamily="34" charset="-122"/>
              </a:rPr>
              <a:t>分析检测出儿童随迁划片地址关键字，可点击标签搜索随迁划片范围地址。</a:t>
            </a:r>
            <a:endParaRPr lang="zh-CN" altLang="en-US" sz="1200" b="1" baseline="30000" dirty="0">
              <a:solidFill>
                <a:srgbClr val="24923B"/>
              </a:solidFill>
              <a:latin typeface="微软雅黑" panose="020B0503020204020204" pitchFamily="34" charset="-122"/>
              <a:ea typeface="微软雅黑" panose="020B0503020204020204" pitchFamily="34" charset="-122"/>
            </a:endParaRPr>
          </a:p>
          <a:p>
            <a:pPr indent="355600" algn="l" eaLnBrk="1" hangingPunct="1">
              <a:lnSpc>
                <a:spcPts val="2000"/>
              </a:lnSpc>
              <a:buFont typeface="Arial" panose="020B0604020202020204" pitchFamily="34" charset="0"/>
            </a:pPr>
            <a:r>
              <a:rPr lang="zh-CN" altLang="en-US" sz="1200" b="1" baseline="30000" dirty="0">
                <a:solidFill>
                  <a:srgbClr val="24923B"/>
                </a:solidFill>
                <a:latin typeface="微软雅黑" panose="020B0503020204020204" pitchFamily="34" charset="-122"/>
                <a:ea typeface="微软雅黑" panose="020B0503020204020204" pitchFamily="34" charset="-122"/>
              </a:rPr>
              <a:t>家长再根据居住详细地址选择对应地址，会自动匹配出该地址对应的学校。</a:t>
            </a:r>
            <a:endParaRPr lang="zh-CN" altLang="en-US" sz="1200" b="1" baseline="30000" dirty="0">
              <a:solidFill>
                <a:srgbClr val="24923B"/>
              </a:solidFill>
              <a:latin typeface="微软雅黑" panose="020B0503020204020204" pitchFamily="34" charset="-122"/>
              <a:ea typeface="微软雅黑" panose="020B0503020204020204" pitchFamily="34" charset="-122"/>
            </a:endParaRPr>
          </a:p>
        </p:txBody>
      </p:sp>
      <p:sp>
        <p:nvSpPr>
          <p:cNvPr id="7" name="矩形 6"/>
          <p:cNvSpPr/>
          <p:nvPr/>
        </p:nvSpPr>
        <p:spPr>
          <a:xfrm>
            <a:off x="5220335" y="3724275"/>
            <a:ext cx="2447925" cy="930275"/>
          </a:xfrm>
          <a:prstGeom prst="rect">
            <a:avLst/>
          </a:prstGeom>
          <a:ln w="28575" cap="flat" cmpd="sng">
            <a:solidFill>
              <a:srgbClr val="FF0000"/>
            </a:solidFill>
            <a:prstDash val="solid"/>
            <a:miter lim="800000"/>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Tree>
  </p:cSld>
  <p:clrMapOvr>
    <a:masterClrMapping/>
  </p:clrMapOvr>
  <p:transition spd="slow" advTm="218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1000"/>
                                        <p:tgtEl>
                                          <p:spTgt spid="11"/>
                                        </p:tgtEl>
                                      </p:cBhvr>
                                    </p:animEffect>
                                  </p:childTnLst>
                                </p:cTn>
                              </p:par>
                            </p:childTnLst>
                          </p:cTn>
                        </p:par>
                        <p:par>
                          <p:cTn id="8" fill="hold">
                            <p:stCondLst>
                              <p:cond delay="1000"/>
                            </p:stCondLst>
                            <p:childTnLst>
                              <p:par>
                                <p:cTn id="9" presetID="6"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par>
                          <p:cTn id="12" fill="hold">
                            <p:stCondLst>
                              <p:cond delay="300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1000"/>
                                        <p:tgtEl>
                                          <p:spTgt spid="8"/>
                                        </p:tgtEl>
                                      </p:cBhvr>
                                    </p:animEffect>
                                  </p:childTnLst>
                                </p:cTn>
                              </p:par>
                            </p:childTnLst>
                          </p:cTn>
                        </p:par>
                        <p:par>
                          <p:cTn id="16" fill="hold">
                            <p:stCondLst>
                              <p:cond delay="4000"/>
                            </p:stCondLst>
                            <p:childTnLst>
                              <p:par>
                                <p:cTn id="17" presetID="3" presetClass="entr" presetSubtype="1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linds(horizontal)">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5" grpId="0" bldLvl="0" animBg="1"/>
      <p:bldP spid="8" grpId="0" bldLvl="0" animBg="1"/>
      <p:bldP spid="12"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 name="图片 15" descr="/private/var/folders/z7/bt__nxtx57d9fl_h7ms5jfh00000gn/T/com.kingsoft.wpsoffice.mac/photoeditapp/20250617142539/temp.pngtemp"/>
          <p:cNvPicPr>
            <a:picLocks noChangeAspect="1"/>
          </p:cNvPicPr>
          <p:nvPr/>
        </p:nvPicPr>
        <p:blipFill>
          <a:blip r:embed="rId1"/>
          <a:stretch>
            <a:fillRect/>
          </a:stretch>
        </p:blipFill>
        <p:spPr>
          <a:xfrm>
            <a:off x="6300470" y="859790"/>
            <a:ext cx="2284730" cy="2938145"/>
          </a:xfrm>
          <a:prstGeom prst="rect">
            <a:avLst/>
          </a:prstGeom>
        </p:spPr>
      </p:pic>
      <p:sp>
        <p:nvSpPr>
          <p:cNvPr id="22531" name="标题 1"/>
          <p:cNvSpPr txBox="1"/>
          <p:nvPr/>
        </p:nvSpPr>
        <p:spPr>
          <a:xfrm>
            <a:off x="925513" y="200025"/>
            <a:ext cx="7770812" cy="347663"/>
          </a:xfrm>
          <a:prstGeom prst="rect">
            <a:avLst/>
          </a:prstGeom>
          <a:noFill/>
          <a:ln w="9525">
            <a:noFill/>
          </a:ln>
        </p:spPr>
        <p:txBody>
          <a:bodyPr anchor="b"/>
          <a:p>
            <a:pPr eaLnBrk="1" hangingPunct="1">
              <a:lnSpc>
                <a:spcPct val="200000"/>
              </a:lnSpc>
              <a:buFont typeface="Arial" panose="020B0604020202020204" pitchFamily="34" charset="0"/>
            </a:pPr>
            <a:r>
              <a:rPr lang="zh-CN" altLang="en-US" sz="1600" dirty="0">
                <a:solidFill>
                  <a:srgbClr val="606060"/>
                </a:solidFill>
                <a:ea typeface="微软雅黑" panose="020B0503020204020204" pitchFamily="34" charset="-122"/>
                <a:sym typeface="+mn-ea"/>
              </a:rPr>
              <a:t>随迁子女</a:t>
            </a:r>
            <a:r>
              <a:rPr lang="zh-CN" altLang="en-US" sz="1600" dirty="0">
                <a:solidFill>
                  <a:srgbClr val="606060"/>
                </a:solidFill>
                <a:latin typeface="Arial" panose="020B0604020202020204" pitchFamily="34" charset="0"/>
                <a:ea typeface="微软雅黑" panose="020B0503020204020204" pitchFamily="34" charset="-122"/>
              </a:rPr>
              <a:t>报名操作步骤</a:t>
            </a:r>
            <a:r>
              <a:rPr lang="zh-CN" altLang="en-US" sz="1600" dirty="0">
                <a:solidFill>
                  <a:srgbClr val="606060"/>
                </a:solidFill>
                <a:latin typeface="Arial" panose="020B0604020202020204" pitchFamily="34" charset="0"/>
                <a:ea typeface="微软雅黑" panose="020B0503020204020204" pitchFamily="34" charset="-122"/>
              </a:rPr>
              <a:t>二：</a:t>
            </a:r>
            <a:r>
              <a:rPr lang="zh-CN" altLang="en-US" sz="1600" b="1" dirty="0">
                <a:solidFill>
                  <a:srgbClr val="606060"/>
                </a:solidFill>
                <a:ea typeface="微软雅黑" panose="020B0503020204020204" pitchFamily="34" charset="-122"/>
                <a:sym typeface="+mn-ea"/>
              </a:rPr>
              <a:t>填写学生具体信息</a:t>
            </a:r>
            <a:r>
              <a:rPr lang="zh-CN" altLang="en-US" sz="1600" b="1" dirty="0">
                <a:solidFill>
                  <a:srgbClr val="FF0000"/>
                </a:solidFill>
                <a:ea typeface="微软雅黑" panose="020B0503020204020204" pitchFamily="34" charset="-122"/>
                <a:sym typeface="+mn-ea"/>
              </a:rPr>
              <a:t>（随迁子女</a:t>
            </a:r>
            <a:r>
              <a:rPr lang="en-US" altLang="zh-CN" sz="1600" b="1" dirty="0">
                <a:solidFill>
                  <a:srgbClr val="FF0000"/>
                </a:solidFill>
                <a:ea typeface="微软雅黑" panose="020B0503020204020204" pitchFamily="34" charset="-122"/>
                <a:sym typeface="+mn-ea"/>
              </a:rPr>
              <a:t>-</a:t>
            </a:r>
            <a:r>
              <a:rPr lang="zh-CN" altLang="en-US" sz="1600" b="1" dirty="0">
                <a:solidFill>
                  <a:srgbClr val="FF0000"/>
                </a:solidFill>
                <a:ea typeface="微软雅黑" panose="020B0503020204020204" pitchFamily="34" charset="-122"/>
                <a:sym typeface="+mn-ea"/>
              </a:rPr>
              <a:t>填写监护人信息）</a:t>
            </a:r>
            <a:endParaRPr lang="zh-CN" altLang="en-US" sz="1600" b="1" dirty="0">
              <a:solidFill>
                <a:srgbClr val="FF0000"/>
              </a:solidFill>
              <a:latin typeface="Arial" panose="020B0604020202020204" pitchFamily="34" charset="0"/>
              <a:ea typeface="微软雅黑" panose="020B0503020204020204" pitchFamily="34" charset="-122"/>
              <a:sym typeface="+mn-ea"/>
            </a:endParaRPr>
          </a:p>
        </p:txBody>
      </p:sp>
      <p:sp>
        <p:nvSpPr>
          <p:cNvPr id="12" name="矩形标注 1073742868"/>
          <p:cNvSpPr/>
          <p:nvPr>
            <p:custDataLst>
              <p:tags r:id="rId2"/>
            </p:custDataLst>
          </p:nvPr>
        </p:nvSpPr>
        <p:spPr>
          <a:xfrm>
            <a:off x="6876415" y="3822065"/>
            <a:ext cx="1017270" cy="848995"/>
          </a:xfrm>
          <a:prstGeom prst="wedgeRectCallout">
            <a:avLst>
              <a:gd name="adj1" fmla="val 22409"/>
              <a:gd name="adj2" fmla="val -69745"/>
            </a:avLst>
          </a:prstGeom>
          <a:solidFill>
            <a:srgbClr val="FFFFFF"/>
          </a:solidFill>
          <a:ln w="38100" cap="flat" cmpd="sng">
            <a:solidFill>
              <a:srgbClr val="0070C0"/>
            </a:solidFill>
            <a:prstDash val="solid"/>
            <a:miter/>
            <a:headEnd type="none" w="med" len="med"/>
            <a:tailEnd type="none" w="med" len="med"/>
          </a:ln>
        </p:spPr>
        <p:txBody>
          <a:bodyPr anchor="ctr"/>
          <a:p>
            <a:pPr algn="ctr" eaLnBrk="1" hangingPunct="1">
              <a:lnSpc>
                <a:spcPts val="2000"/>
              </a:lnSpc>
              <a:buFont typeface="Arial" panose="020B0604020202020204" pitchFamily="34" charset="0"/>
            </a:pPr>
            <a:r>
              <a:rPr lang="zh-CN" altLang="en-US" sz="1200" dirty="0">
                <a:latin typeface="微软雅黑" panose="020B0503020204020204" pitchFamily="34" charset="-122"/>
                <a:ea typeface="微软雅黑" panose="020B0503020204020204" pitchFamily="34" charset="-122"/>
              </a:rPr>
              <a:t>所有信息确认无误后点击【提交】</a:t>
            </a:r>
            <a:endParaRPr lang="zh-CN" altLang="en-US" sz="1200" dirty="0">
              <a:latin typeface="微软雅黑" panose="020B0503020204020204" pitchFamily="34" charset="-122"/>
              <a:ea typeface="微软雅黑" panose="020B0503020204020204" pitchFamily="34" charset="-122"/>
            </a:endParaRPr>
          </a:p>
        </p:txBody>
      </p:sp>
      <p:pic>
        <p:nvPicPr>
          <p:cNvPr id="14" name="图片 13"/>
          <p:cNvPicPr>
            <a:picLocks noChangeAspect="1"/>
          </p:cNvPicPr>
          <p:nvPr/>
        </p:nvPicPr>
        <p:blipFill>
          <a:blip r:embed="rId3"/>
          <a:stretch>
            <a:fillRect/>
          </a:stretch>
        </p:blipFill>
        <p:spPr>
          <a:xfrm>
            <a:off x="467360" y="859155"/>
            <a:ext cx="1510030" cy="2962910"/>
          </a:xfrm>
          <a:prstGeom prst="rect">
            <a:avLst/>
          </a:prstGeom>
        </p:spPr>
      </p:pic>
      <p:pic>
        <p:nvPicPr>
          <p:cNvPr id="15" name="图片 14"/>
          <p:cNvPicPr>
            <a:picLocks noChangeAspect="1"/>
          </p:cNvPicPr>
          <p:nvPr/>
        </p:nvPicPr>
        <p:blipFill>
          <a:blip r:embed="rId4"/>
          <a:stretch>
            <a:fillRect/>
          </a:stretch>
        </p:blipFill>
        <p:spPr>
          <a:xfrm>
            <a:off x="2051685" y="843280"/>
            <a:ext cx="1580515" cy="2940050"/>
          </a:xfrm>
          <a:prstGeom prst="rect">
            <a:avLst/>
          </a:prstGeom>
        </p:spPr>
      </p:pic>
      <p:sp>
        <p:nvSpPr>
          <p:cNvPr id="18" name="矩形标注 1073742867"/>
          <p:cNvSpPr/>
          <p:nvPr>
            <p:custDataLst>
              <p:tags r:id="rId5"/>
            </p:custDataLst>
          </p:nvPr>
        </p:nvSpPr>
        <p:spPr>
          <a:xfrm>
            <a:off x="899795" y="4371975"/>
            <a:ext cx="1980565" cy="467995"/>
          </a:xfrm>
          <a:prstGeom prst="wedgeRectCallout">
            <a:avLst>
              <a:gd name="adj1" fmla="val 10981"/>
              <a:gd name="adj2" fmla="val -219063"/>
            </a:avLst>
          </a:prstGeom>
          <a:solidFill>
            <a:srgbClr val="FFFFFF"/>
          </a:solidFill>
          <a:ln w="38100" cap="flat" cmpd="sng">
            <a:solidFill>
              <a:srgbClr val="FF6600"/>
            </a:solidFill>
            <a:prstDash val="solid"/>
            <a:miter/>
            <a:headEnd type="none" w="med" len="med"/>
            <a:tailEnd type="none" w="med" len="med"/>
          </a:ln>
        </p:spPr>
        <p:txBody>
          <a:bodyPr anchor="ctr"/>
          <a:p>
            <a:pPr eaLnBrk="1" hangingPunct="1">
              <a:lnSpc>
                <a:spcPts val="2000"/>
              </a:lnSpc>
              <a:buFont typeface="Arial" panose="020B0604020202020204" pitchFamily="34" charset="0"/>
            </a:pPr>
            <a:endParaRPr lang="zh-CN" altLang="en-US" sz="1200" dirty="0">
              <a:latin typeface="微软雅黑" panose="020B0503020204020204" pitchFamily="34" charset="-122"/>
              <a:ea typeface="微软雅黑" panose="020B0503020204020204" pitchFamily="34" charset="-122"/>
            </a:endParaRPr>
          </a:p>
          <a:p>
            <a:pPr eaLnBrk="1" hangingPunct="1">
              <a:lnSpc>
                <a:spcPts val="2000"/>
              </a:lnSpc>
              <a:buFont typeface="Arial" panose="020B0604020202020204" pitchFamily="34" charset="0"/>
            </a:pPr>
            <a:r>
              <a:rPr lang="zh-CN" altLang="en-US" sz="1200" dirty="0">
                <a:solidFill>
                  <a:schemeClr val="tx1"/>
                </a:solidFill>
                <a:latin typeface="微软雅黑" panose="020B0503020204020204" pitchFamily="34" charset="-122"/>
                <a:ea typeface="微软雅黑" panose="020B0503020204020204" pitchFamily="34" charset="-122"/>
                <a:sym typeface="+mn-ea"/>
              </a:rPr>
              <a:t>按实际情况下拉选择。</a:t>
            </a:r>
            <a:endParaRPr lang="zh-CN" altLang="en-US" sz="1200" dirty="0">
              <a:solidFill>
                <a:schemeClr val="tx1"/>
              </a:solidFill>
              <a:latin typeface="微软雅黑" panose="020B0503020204020204" pitchFamily="34" charset="-122"/>
              <a:ea typeface="微软雅黑" panose="020B0503020204020204" pitchFamily="34" charset="-122"/>
            </a:endParaRPr>
          </a:p>
          <a:p>
            <a:pPr eaLnBrk="1" hangingPunct="1">
              <a:lnSpc>
                <a:spcPts val="2000"/>
              </a:lnSpc>
              <a:buFont typeface="Arial" panose="020B0604020202020204" pitchFamily="34" charset="0"/>
            </a:pPr>
            <a:endParaRPr lang="zh-CN" altLang="en-US" sz="1200" dirty="0">
              <a:solidFill>
                <a:schemeClr val="tx1"/>
              </a:solidFill>
              <a:latin typeface="微软雅黑" panose="020B0503020204020204" pitchFamily="34" charset="-122"/>
              <a:ea typeface="微软雅黑" panose="020B0503020204020204" pitchFamily="34" charset="-122"/>
            </a:endParaRPr>
          </a:p>
        </p:txBody>
      </p:sp>
      <p:sp>
        <p:nvSpPr>
          <p:cNvPr id="19" name="矩形标注 1073742867"/>
          <p:cNvSpPr/>
          <p:nvPr>
            <p:custDataLst>
              <p:tags r:id="rId6"/>
            </p:custDataLst>
          </p:nvPr>
        </p:nvSpPr>
        <p:spPr>
          <a:xfrm>
            <a:off x="5553075" y="1635760"/>
            <a:ext cx="561975" cy="1381760"/>
          </a:xfrm>
          <a:prstGeom prst="wedgeRectCallout">
            <a:avLst>
              <a:gd name="adj1" fmla="val 81116"/>
              <a:gd name="adj2" fmla="val -22078"/>
            </a:avLst>
          </a:prstGeom>
          <a:solidFill>
            <a:srgbClr val="FFFFFF"/>
          </a:solidFill>
          <a:ln w="38100" cap="flat" cmpd="sng">
            <a:solidFill>
              <a:srgbClr val="FF6600"/>
            </a:solidFill>
            <a:prstDash val="solid"/>
            <a:miter/>
            <a:headEnd type="none" w="med" len="med"/>
            <a:tailEnd type="none" w="med" len="med"/>
          </a:ln>
        </p:spPr>
        <p:txBody>
          <a:bodyPr anchor="ctr"/>
          <a:p>
            <a:pPr eaLnBrk="1" hangingPunct="1">
              <a:lnSpc>
                <a:spcPts val="2000"/>
              </a:lnSpc>
              <a:buFont typeface="Arial" panose="020B0604020202020204" pitchFamily="34" charset="0"/>
            </a:pPr>
            <a:endParaRPr lang="zh-CN" altLang="en-US" sz="1200" dirty="0">
              <a:latin typeface="微软雅黑" panose="020B0503020204020204" pitchFamily="34" charset="-122"/>
              <a:ea typeface="微软雅黑" panose="020B0503020204020204" pitchFamily="34" charset="-122"/>
            </a:endParaRPr>
          </a:p>
          <a:p>
            <a:pPr eaLnBrk="1" hangingPunct="1">
              <a:lnSpc>
                <a:spcPts val="2000"/>
              </a:lnSpc>
              <a:buFont typeface="Arial" panose="020B0604020202020204" pitchFamily="34" charset="0"/>
            </a:pPr>
            <a:r>
              <a:rPr lang="zh-CN" altLang="en-US" sz="1200" dirty="0">
                <a:solidFill>
                  <a:srgbClr val="FF0000"/>
                </a:solidFill>
                <a:latin typeface="微软雅黑" panose="020B0503020204020204" pitchFamily="34" charset="-122"/>
                <a:ea typeface="微软雅黑" panose="020B0503020204020204" pitchFamily="34" charset="-122"/>
                <a:sym typeface="+mn-ea"/>
              </a:rPr>
              <a:t>优先级按实际情况选择。</a:t>
            </a:r>
            <a:endParaRPr lang="zh-CN" altLang="en-US" sz="1200" dirty="0">
              <a:solidFill>
                <a:srgbClr val="FF0000"/>
              </a:solidFill>
              <a:latin typeface="微软雅黑" panose="020B0503020204020204" pitchFamily="34" charset="-122"/>
              <a:ea typeface="微软雅黑" panose="020B0503020204020204" pitchFamily="34" charset="-122"/>
            </a:endParaRPr>
          </a:p>
          <a:p>
            <a:pPr eaLnBrk="1" hangingPunct="1">
              <a:lnSpc>
                <a:spcPts val="2000"/>
              </a:lnSpc>
              <a:buFont typeface="Arial" panose="020B0604020202020204" pitchFamily="34" charset="0"/>
            </a:pPr>
            <a:endParaRPr lang="zh-CN" altLang="en-US" sz="1200" dirty="0">
              <a:latin typeface="微软雅黑" panose="020B0503020204020204" pitchFamily="34" charset="-122"/>
              <a:ea typeface="微软雅黑" panose="020B0503020204020204" pitchFamily="34" charset="-122"/>
            </a:endParaRPr>
          </a:p>
        </p:txBody>
      </p:sp>
      <p:pic>
        <p:nvPicPr>
          <p:cNvPr id="2" name="图片 1"/>
          <p:cNvPicPr>
            <a:picLocks noChangeAspect="1"/>
          </p:cNvPicPr>
          <p:nvPr>
            <p:custDataLst>
              <p:tags r:id="rId7"/>
            </p:custDataLst>
          </p:nvPr>
        </p:nvPicPr>
        <p:blipFill>
          <a:blip r:embed="rId8"/>
          <a:stretch>
            <a:fillRect/>
          </a:stretch>
        </p:blipFill>
        <p:spPr>
          <a:xfrm>
            <a:off x="3780155" y="859155"/>
            <a:ext cx="1682750" cy="2940685"/>
          </a:xfrm>
          <a:prstGeom prst="rect">
            <a:avLst/>
          </a:prstGeom>
        </p:spPr>
      </p:pic>
      <p:sp>
        <p:nvSpPr>
          <p:cNvPr id="3" name="矩形标注 1073742867"/>
          <p:cNvSpPr/>
          <p:nvPr>
            <p:custDataLst>
              <p:tags r:id="rId9"/>
            </p:custDataLst>
          </p:nvPr>
        </p:nvSpPr>
        <p:spPr>
          <a:xfrm>
            <a:off x="3780155" y="4011930"/>
            <a:ext cx="1729105" cy="930275"/>
          </a:xfrm>
          <a:prstGeom prst="wedgeRectCallout">
            <a:avLst>
              <a:gd name="adj1" fmla="val 16838"/>
              <a:gd name="adj2" fmla="val -73208"/>
            </a:avLst>
          </a:prstGeom>
          <a:solidFill>
            <a:srgbClr val="FFFFFF"/>
          </a:solidFill>
          <a:ln w="38100" cap="flat" cmpd="sng">
            <a:solidFill>
              <a:srgbClr val="FF6600"/>
            </a:solidFill>
            <a:prstDash val="solid"/>
            <a:miter/>
            <a:headEnd type="none" w="med" len="med"/>
            <a:tailEnd type="none" w="med" len="med"/>
          </a:ln>
        </p:spPr>
        <p:txBody>
          <a:bodyPr anchor="ctr"/>
          <a:p>
            <a:pPr eaLnBrk="1" hangingPunct="1">
              <a:lnSpc>
                <a:spcPts val="2000"/>
              </a:lnSpc>
              <a:buFont typeface="Arial" panose="020B0604020202020204" pitchFamily="34" charset="0"/>
            </a:pPr>
            <a:endParaRPr lang="zh-CN" altLang="en-US" sz="1200" dirty="0">
              <a:latin typeface="微软雅黑" panose="020B0503020204020204" pitchFamily="34" charset="-122"/>
              <a:ea typeface="微软雅黑" panose="020B0503020204020204" pitchFamily="34" charset="-122"/>
            </a:endParaRPr>
          </a:p>
          <a:p>
            <a:pPr eaLnBrk="1" hangingPunct="1">
              <a:lnSpc>
                <a:spcPts val="2000"/>
              </a:lnSpc>
              <a:buFont typeface="Arial" panose="020B0604020202020204" pitchFamily="34" charset="0"/>
            </a:pPr>
            <a:r>
              <a:rPr lang="zh-CN" altLang="en-US" sz="1200" dirty="0">
                <a:latin typeface="微软雅黑" panose="020B0503020204020204" pitchFamily="34" charset="-122"/>
                <a:ea typeface="微软雅黑" panose="020B0503020204020204" pitchFamily="34" charset="-122"/>
                <a:sym typeface="+mn-ea"/>
              </a:rPr>
              <a:t>按要求上传证明材料，点击‘</a:t>
            </a:r>
            <a:r>
              <a:rPr lang="en-US" altLang="zh-CN" sz="1200" dirty="0">
                <a:latin typeface="微软雅黑" panose="020B0503020204020204" pitchFamily="34" charset="-122"/>
                <a:ea typeface="微软雅黑" panose="020B0503020204020204" pitchFamily="34" charset="-122"/>
                <a:sym typeface="+mn-ea"/>
              </a:rPr>
              <a:t>?’</a:t>
            </a:r>
            <a:r>
              <a:rPr lang="zh-CN" altLang="en-US" sz="1200" dirty="0">
                <a:latin typeface="微软雅黑" panose="020B0503020204020204" pitchFamily="34" charset="-122"/>
                <a:ea typeface="微软雅黑" panose="020B0503020204020204" pitchFamily="34" charset="-122"/>
                <a:sym typeface="+mn-ea"/>
              </a:rPr>
              <a:t>可查看上传要求</a:t>
            </a:r>
            <a:endParaRPr lang="zh-CN" altLang="en-US" sz="1200" dirty="0">
              <a:latin typeface="微软雅黑" panose="020B0503020204020204" pitchFamily="34" charset="-122"/>
              <a:ea typeface="微软雅黑" panose="020B0503020204020204" pitchFamily="34" charset="-122"/>
            </a:endParaRPr>
          </a:p>
          <a:p>
            <a:pPr eaLnBrk="1" hangingPunct="1">
              <a:lnSpc>
                <a:spcPts val="2000"/>
              </a:lnSpc>
              <a:buFont typeface="Arial" panose="020B0604020202020204" pitchFamily="34" charset="0"/>
            </a:pPr>
            <a:r>
              <a:rPr lang="zh-CN" altLang="en-US" sz="1200" dirty="0">
                <a:solidFill>
                  <a:srgbClr val="FF0000"/>
                </a:solidFill>
                <a:latin typeface="微软雅黑" panose="020B0503020204020204" pitchFamily="34" charset="-122"/>
                <a:ea typeface="微软雅黑" panose="020B0503020204020204" pitchFamily="34" charset="-122"/>
                <a:sym typeface="+mn-ea"/>
              </a:rPr>
              <a:t>。</a:t>
            </a:r>
            <a:endParaRPr lang="zh-CN" altLang="en-US" sz="1200" dirty="0">
              <a:solidFill>
                <a:srgbClr val="FF0000"/>
              </a:solidFill>
              <a:latin typeface="微软雅黑" panose="020B0503020204020204" pitchFamily="34" charset="-122"/>
              <a:ea typeface="微软雅黑" panose="020B0503020204020204" pitchFamily="34" charset="-122"/>
            </a:endParaRPr>
          </a:p>
          <a:p>
            <a:pPr eaLnBrk="1" hangingPunct="1">
              <a:lnSpc>
                <a:spcPts val="2000"/>
              </a:lnSpc>
              <a:buFont typeface="Arial" panose="020B0604020202020204" pitchFamily="34" charset="0"/>
            </a:pPr>
            <a:endParaRPr lang="zh-CN" altLang="en-US" sz="1200" dirty="0">
              <a:latin typeface="微软雅黑" panose="020B0503020204020204" pitchFamily="34" charset="-122"/>
              <a:ea typeface="微软雅黑" panose="020B0503020204020204" pitchFamily="34" charset="-122"/>
            </a:endParaRPr>
          </a:p>
        </p:txBody>
      </p:sp>
    </p:spTree>
  </p:cSld>
  <p:clrMapOvr>
    <a:masterClrMapping/>
  </p:clrMapOvr>
  <p:transition spd="slow" advTm="218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100"/>
                                        <p:tgtEl>
                                          <p:spTgt spid="12"/>
                                        </p:tgtEl>
                                      </p:cBhvr>
                                    </p:animEffect>
                                  </p:childTnLst>
                                </p:cTn>
                              </p:par>
                            </p:childTnLst>
                          </p:cTn>
                        </p:par>
                        <p:par>
                          <p:cTn id="8" fill="hold">
                            <p:stCondLst>
                              <p:cond delay="1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1000"/>
                                        <p:tgtEl>
                                          <p:spTgt spid="18"/>
                                        </p:tgtEl>
                                      </p:cBhvr>
                                    </p:animEffect>
                                  </p:childTnLst>
                                </p:cTn>
                              </p:par>
                            </p:childTnLst>
                          </p:cTn>
                        </p:par>
                        <p:par>
                          <p:cTn id="12" fill="hold">
                            <p:stCondLst>
                              <p:cond delay="25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1000"/>
                                        <p:tgtEl>
                                          <p:spTgt spid="19"/>
                                        </p:tgtEl>
                                      </p:cBhvr>
                                    </p:animEffect>
                                  </p:childTnLst>
                                </p:cTn>
                              </p:par>
                            </p:childTnLst>
                          </p:cTn>
                        </p:par>
                        <p:par>
                          <p:cTn id="16" fill="hold">
                            <p:stCondLst>
                              <p:cond delay="3500"/>
                            </p:stCondLst>
                            <p:childTnLst>
                              <p:par>
                                <p:cTn id="17" presetID="16" presetClass="entr" presetSubtype="21"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8" grpId="0" bldLvl="0" animBg="1"/>
      <p:bldP spid="19" grpId="0" bldLvl="0" animBg="1"/>
      <p:bldP spid="3"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 name="图片 8"/>
          <p:cNvPicPr>
            <a:picLocks noChangeAspect="1"/>
          </p:cNvPicPr>
          <p:nvPr>
            <p:custDataLst>
              <p:tags r:id="rId1"/>
            </p:custDataLst>
          </p:nvPr>
        </p:nvPicPr>
        <p:blipFill>
          <a:blip r:embed="rId2"/>
          <a:stretch>
            <a:fillRect/>
          </a:stretch>
        </p:blipFill>
        <p:spPr>
          <a:xfrm>
            <a:off x="5358765" y="1327150"/>
            <a:ext cx="1760220" cy="3808095"/>
          </a:xfrm>
          <a:prstGeom prst="rect">
            <a:avLst/>
          </a:prstGeom>
        </p:spPr>
      </p:pic>
      <p:pic>
        <p:nvPicPr>
          <p:cNvPr id="11" name="图片 10"/>
          <p:cNvPicPr>
            <a:picLocks noChangeAspect="1"/>
          </p:cNvPicPr>
          <p:nvPr>
            <p:custDataLst>
              <p:tags r:id="rId3"/>
            </p:custDataLst>
          </p:nvPr>
        </p:nvPicPr>
        <p:blipFill>
          <a:blip r:embed="rId4"/>
          <a:stretch>
            <a:fillRect/>
          </a:stretch>
        </p:blipFill>
        <p:spPr>
          <a:xfrm>
            <a:off x="1969135" y="1327150"/>
            <a:ext cx="1759585" cy="3808095"/>
          </a:xfrm>
          <a:prstGeom prst="rect">
            <a:avLst/>
          </a:prstGeom>
        </p:spPr>
      </p:pic>
      <p:sp>
        <p:nvSpPr>
          <p:cNvPr id="22531" name="标题 1"/>
          <p:cNvSpPr txBox="1"/>
          <p:nvPr/>
        </p:nvSpPr>
        <p:spPr>
          <a:xfrm>
            <a:off x="925513" y="200025"/>
            <a:ext cx="7770812" cy="347663"/>
          </a:xfrm>
          <a:prstGeom prst="rect">
            <a:avLst/>
          </a:prstGeom>
          <a:noFill/>
          <a:ln w="9525">
            <a:noFill/>
          </a:ln>
        </p:spPr>
        <p:txBody>
          <a:bodyPr anchor="b"/>
          <a:p>
            <a:pPr eaLnBrk="1" hangingPunct="1">
              <a:lnSpc>
                <a:spcPct val="200000"/>
              </a:lnSpc>
              <a:buFont typeface="Arial" panose="020B0604020202020204" pitchFamily="34" charset="0"/>
            </a:pPr>
            <a:r>
              <a:rPr lang="zh-CN" altLang="en-US" sz="1600" dirty="0">
                <a:solidFill>
                  <a:srgbClr val="606060"/>
                </a:solidFill>
                <a:ea typeface="微软雅黑" panose="020B0503020204020204" pitchFamily="34" charset="-122"/>
                <a:sym typeface="+mn-ea"/>
              </a:rPr>
              <a:t>随迁子女</a:t>
            </a:r>
            <a:r>
              <a:rPr lang="zh-CN" altLang="en-US" sz="1600" dirty="0">
                <a:solidFill>
                  <a:srgbClr val="606060"/>
                </a:solidFill>
                <a:latin typeface="Arial" panose="020B0604020202020204" pitchFamily="34" charset="0"/>
                <a:ea typeface="微软雅黑" panose="020B0503020204020204" pitchFamily="34" charset="-122"/>
              </a:rPr>
              <a:t>报名操作步骤：</a:t>
            </a:r>
            <a:r>
              <a:rPr lang="zh-CN" altLang="en-US" sz="1600" b="1" dirty="0">
                <a:solidFill>
                  <a:srgbClr val="FF0000"/>
                </a:solidFill>
                <a:ea typeface="微软雅黑" panose="020B0503020204020204" pitchFamily="34" charset="-122"/>
                <a:sym typeface="+mn-ea"/>
              </a:rPr>
              <a:t>随迁子女</a:t>
            </a:r>
            <a:r>
              <a:rPr lang="zh-CN" altLang="en-US" sz="1600" b="1" dirty="0">
                <a:solidFill>
                  <a:srgbClr val="606060"/>
                </a:solidFill>
                <a:ea typeface="微软雅黑" panose="020B0503020204020204" pitchFamily="34" charset="-122"/>
                <a:sym typeface="+mn-ea"/>
              </a:rPr>
              <a:t>网络填报志愿</a:t>
            </a:r>
            <a:endParaRPr lang="en-US" altLang="zh-CN" sz="1600" b="1" dirty="0">
              <a:solidFill>
                <a:srgbClr val="606060"/>
              </a:solidFill>
              <a:latin typeface="Arial" panose="020B0604020202020204" pitchFamily="34" charset="0"/>
              <a:ea typeface="微软雅黑" panose="020B0503020204020204" pitchFamily="34" charset="-122"/>
            </a:endParaRPr>
          </a:p>
        </p:txBody>
      </p:sp>
      <p:sp>
        <p:nvSpPr>
          <p:cNvPr id="2" name="文本框 1"/>
          <p:cNvSpPr txBox="1"/>
          <p:nvPr/>
        </p:nvSpPr>
        <p:spPr>
          <a:xfrm>
            <a:off x="179705" y="771525"/>
            <a:ext cx="8771255" cy="275590"/>
          </a:xfrm>
          <a:prstGeom prst="rect">
            <a:avLst/>
          </a:prstGeom>
          <a:noFill/>
        </p:spPr>
        <p:txBody>
          <a:bodyPr wrap="square" rtlCol="0" anchor="t">
            <a:spAutoFit/>
          </a:bodyPr>
          <a:p>
            <a:pPr eaLnBrk="1" hangingPunct="1">
              <a:buFont typeface="Arial" panose="020B0604020202020204" pitchFamily="34" charset="0"/>
            </a:pPr>
            <a:r>
              <a:rPr lang="zh-CN" altLang="en-US" sz="1200" dirty="0">
                <a:solidFill>
                  <a:srgbClr val="FF0000"/>
                </a:solidFill>
                <a:latin typeface="微软雅黑" panose="020B0503020204020204" pitchFamily="34" charset="-122"/>
                <a:ea typeface="微软雅黑" panose="020B0503020204020204" pitchFamily="34" charset="-122"/>
                <a:sym typeface="+mn-ea"/>
              </a:rPr>
              <a:t>8月2</a:t>
            </a:r>
            <a:r>
              <a:rPr lang="en-US" altLang="zh-CN" sz="1200" dirty="0">
                <a:solidFill>
                  <a:srgbClr val="FF0000"/>
                </a:solidFill>
                <a:latin typeface="微软雅黑" panose="020B0503020204020204" pitchFamily="34" charset="-122"/>
                <a:ea typeface="微软雅黑" panose="020B0503020204020204" pitchFamily="34" charset="-122"/>
                <a:sym typeface="+mn-ea"/>
              </a:rPr>
              <a:t>0</a:t>
            </a:r>
            <a:r>
              <a:rPr lang="zh-CN" altLang="en-US" sz="1200" dirty="0">
                <a:solidFill>
                  <a:srgbClr val="FF0000"/>
                </a:solidFill>
                <a:latin typeface="微软雅黑" panose="020B0503020204020204" pitchFamily="34" charset="-122"/>
                <a:ea typeface="微软雅黑" panose="020B0503020204020204" pitchFamily="34" charset="-122"/>
                <a:sym typeface="+mn-ea"/>
              </a:rPr>
              <a:t>日</a:t>
            </a:r>
            <a:r>
              <a:rPr lang="en-US" altLang="zh-CN" sz="1200" dirty="0">
                <a:solidFill>
                  <a:srgbClr val="FF0000"/>
                </a:solidFill>
                <a:latin typeface="微软雅黑" panose="020B0503020204020204" pitchFamily="34" charset="-122"/>
                <a:ea typeface="微软雅黑" panose="020B0503020204020204" pitchFamily="34" charset="-122"/>
                <a:sym typeface="+mn-ea"/>
              </a:rPr>
              <a:t>09:00</a:t>
            </a:r>
            <a:r>
              <a:rPr lang="zh-CN" altLang="en-US" sz="1200" dirty="0">
                <a:solidFill>
                  <a:srgbClr val="FF0000"/>
                </a:solidFill>
                <a:latin typeface="微软雅黑" panose="020B0503020204020204" pitchFamily="34" charset="-122"/>
                <a:ea typeface="微软雅黑" panose="020B0503020204020204" pitchFamily="34" charset="-122"/>
                <a:sym typeface="+mn-ea"/>
              </a:rPr>
              <a:t>至2</a:t>
            </a:r>
            <a:r>
              <a:rPr lang="en-US" altLang="zh-CN" sz="1200" dirty="0">
                <a:solidFill>
                  <a:srgbClr val="FF0000"/>
                </a:solidFill>
                <a:latin typeface="微软雅黑" panose="020B0503020204020204" pitchFamily="34" charset="-122"/>
                <a:ea typeface="微软雅黑" panose="020B0503020204020204" pitchFamily="34" charset="-122"/>
                <a:sym typeface="+mn-ea"/>
              </a:rPr>
              <a:t>1</a:t>
            </a:r>
            <a:r>
              <a:rPr lang="zh-CN" altLang="en-US" sz="1200" dirty="0">
                <a:solidFill>
                  <a:srgbClr val="FF0000"/>
                </a:solidFill>
                <a:latin typeface="微软雅黑" panose="020B0503020204020204" pitchFamily="34" charset="-122"/>
                <a:ea typeface="微软雅黑" panose="020B0503020204020204" pitchFamily="34" charset="-122"/>
                <a:sym typeface="+mn-ea"/>
              </a:rPr>
              <a:t>日12:00，</a:t>
            </a:r>
            <a:r>
              <a:rPr lang="zh-CN" altLang="en-US" sz="1200" dirty="0">
                <a:solidFill>
                  <a:srgbClr val="FF0000"/>
                </a:solidFill>
                <a:latin typeface="微软雅黑" panose="020B0503020204020204" pitchFamily="34" charset="-122"/>
                <a:ea typeface="微软雅黑" panose="020B0503020204020204" pitchFamily="34" charset="-122"/>
                <a:sym typeface="+mn-ea"/>
              </a:rPr>
              <a:t>审核通过的随迁子女通过【招生入学</a:t>
            </a:r>
            <a:r>
              <a:rPr lang="en-US" altLang="zh-CN" sz="1200" dirty="0">
                <a:solidFill>
                  <a:srgbClr val="FF0000"/>
                </a:solidFill>
                <a:latin typeface="微软雅黑" panose="020B0503020204020204" pitchFamily="34" charset="-122"/>
                <a:ea typeface="微软雅黑" panose="020B0503020204020204" pitchFamily="34" charset="-122"/>
                <a:sym typeface="+mn-ea"/>
              </a:rPr>
              <a:t>-</a:t>
            </a:r>
            <a:r>
              <a:rPr lang="zh-CN" altLang="en-US" sz="1200" dirty="0">
                <a:solidFill>
                  <a:srgbClr val="FF0000"/>
                </a:solidFill>
                <a:latin typeface="微软雅黑" panose="020B0503020204020204" pitchFamily="34" charset="-122"/>
                <a:ea typeface="微软雅黑" panose="020B0503020204020204" pitchFamily="34" charset="-122"/>
                <a:sym typeface="+mn-ea"/>
              </a:rPr>
              <a:t>小学报名</a:t>
            </a:r>
            <a:r>
              <a:rPr lang="en-US" altLang="zh-CN" sz="1200" dirty="0">
                <a:solidFill>
                  <a:srgbClr val="FF0000"/>
                </a:solidFill>
                <a:latin typeface="微软雅黑" panose="020B0503020204020204" pitchFamily="34" charset="-122"/>
                <a:ea typeface="微软雅黑" panose="020B0503020204020204" pitchFamily="34" charset="-122"/>
                <a:sym typeface="+mn-ea"/>
              </a:rPr>
              <a:t>-</a:t>
            </a:r>
            <a:r>
              <a:rPr lang="zh-CN" altLang="en-US" sz="1200" dirty="0">
                <a:solidFill>
                  <a:srgbClr val="FF0000"/>
                </a:solidFill>
                <a:latin typeface="微软雅黑" panose="020B0503020204020204" pitchFamily="34" charset="-122"/>
                <a:ea typeface="微软雅黑" panose="020B0503020204020204" pitchFamily="34" charset="-122"/>
                <a:sym typeface="+mn-ea"/>
              </a:rPr>
              <a:t>我要填报志愿】进行网络填报志愿。</a:t>
            </a:r>
            <a:endParaRPr lang="zh-CN" altLang="en-US" sz="1200" dirty="0">
              <a:solidFill>
                <a:srgbClr val="FF0000"/>
              </a:solidFill>
              <a:latin typeface="微软雅黑" panose="020B0503020204020204" pitchFamily="34" charset="-122"/>
              <a:ea typeface="微软雅黑" panose="020B0503020204020204" pitchFamily="34" charset="-122"/>
              <a:sym typeface="+mn-ea"/>
            </a:endParaRPr>
          </a:p>
        </p:txBody>
      </p:sp>
      <p:sp>
        <p:nvSpPr>
          <p:cNvPr id="29704" name="文本框 10"/>
          <p:cNvSpPr txBox="1"/>
          <p:nvPr>
            <p:custDataLst>
              <p:tags r:id="rId5"/>
            </p:custDataLst>
          </p:nvPr>
        </p:nvSpPr>
        <p:spPr>
          <a:xfrm>
            <a:off x="3738245" y="1996440"/>
            <a:ext cx="1620520" cy="2574290"/>
          </a:xfrm>
          <a:prstGeom prst="rect">
            <a:avLst/>
          </a:prstGeom>
          <a:noFill/>
          <a:ln w="9525">
            <a:noFill/>
          </a:ln>
        </p:spPr>
        <p:txBody>
          <a:bodyPr wrap="square">
            <a:noAutofit/>
          </a:bodyPr>
          <a:p>
            <a:pPr eaLnBrk="1" hangingPunct="1">
              <a:spcAft>
                <a:spcPts val="600"/>
              </a:spcAft>
              <a:buFont typeface="Arial" panose="020B0604020202020204" pitchFamily="34" charset="0"/>
            </a:pPr>
            <a:r>
              <a:rPr lang="zh-CN" altLang="en-US" sz="1400" dirty="0">
                <a:solidFill>
                  <a:srgbClr val="FF0000"/>
                </a:solidFill>
                <a:latin typeface="微软雅黑" panose="020B0503020204020204" pitchFamily="34" charset="-122"/>
                <a:ea typeface="微软雅黑" panose="020B0503020204020204" pitchFamily="34" charset="-122"/>
              </a:rPr>
              <a:t>鼓楼区第一志愿可自行下拉选择有学位的学校；</a:t>
            </a:r>
            <a:endParaRPr lang="en-US" altLang="zh-CN" sz="1400" dirty="0">
              <a:solidFill>
                <a:srgbClr val="FF0000"/>
              </a:solidFill>
              <a:latin typeface="微软雅黑" panose="020B0503020204020204" pitchFamily="34" charset="-122"/>
              <a:ea typeface="微软雅黑" panose="020B0503020204020204" pitchFamily="34" charset="-122"/>
            </a:endParaRPr>
          </a:p>
          <a:p>
            <a:pPr eaLnBrk="1" hangingPunct="1">
              <a:spcAft>
                <a:spcPts val="600"/>
              </a:spcAft>
              <a:buFont typeface="Arial" panose="020B0604020202020204" pitchFamily="34" charset="0"/>
            </a:pPr>
            <a:r>
              <a:rPr lang="zh-CN" altLang="en-US" sz="1400" dirty="0">
                <a:solidFill>
                  <a:srgbClr val="FF0000"/>
                </a:solidFill>
                <a:latin typeface="微软雅黑" panose="020B0503020204020204" pitchFamily="34" charset="-122"/>
                <a:ea typeface="微软雅黑" panose="020B0503020204020204" pitchFamily="34" charset="-122"/>
              </a:rPr>
              <a:t>台江、仓山、晋安、马尾第一志愿默认为报名点学校，第二、三志愿各区随迁子女均可自行下拉选择有学位的学校。</a:t>
            </a:r>
            <a:endParaRPr lang="zh-CN" altLang="en-US" sz="1400" dirty="0">
              <a:solidFill>
                <a:srgbClr val="FF0000"/>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custDataLst>
              <p:tags r:id="rId6"/>
            </p:custDataLst>
          </p:nvPr>
        </p:nvPicPr>
        <p:blipFill>
          <a:blip r:embed="rId7"/>
          <a:stretch>
            <a:fillRect/>
          </a:stretch>
        </p:blipFill>
        <p:spPr>
          <a:xfrm>
            <a:off x="143510" y="1327150"/>
            <a:ext cx="1761490" cy="3811270"/>
          </a:xfrm>
          <a:prstGeom prst="rect">
            <a:avLst/>
          </a:prstGeom>
        </p:spPr>
      </p:pic>
      <p:pic>
        <p:nvPicPr>
          <p:cNvPr id="10" name="图片 9"/>
          <p:cNvPicPr>
            <a:picLocks noChangeAspect="1"/>
          </p:cNvPicPr>
          <p:nvPr>
            <p:custDataLst>
              <p:tags r:id="rId8"/>
            </p:custDataLst>
          </p:nvPr>
        </p:nvPicPr>
        <p:blipFill>
          <a:blip r:embed="rId9"/>
          <a:stretch>
            <a:fillRect/>
          </a:stretch>
        </p:blipFill>
        <p:spPr>
          <a:xfrm>
            <a:off x="7230745" y="1327150"/>
            <a:ext cx="1760220" cy="3808095"/>
          </a:xfrm>
          <a:prstGeom prst="rect">
            <a:avLst/>
          </a:prstGeom>
        </p:spPr>
      </p:pic>
    </p:spTree>
  </p:cSld>
  <p:clrMapOvr>
    <a:masterClrMapping/>
  </p:clrMapOvr>
  <p:transition spd="slow" advTm="218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9704"/>
                                        </p:tgtEl>
                                        <p:attrNameLst>
                                          <p:attrName>style.visibility</p:attrName>
                                        </p:attrNameLst>
                                      </p:cBhvr>
                                      <p:to>
                                        <p:strVal val="visible"/>
                                      </p:to>
                                    </p:set>
                                    <p:animEffect transition="in" filter="randombar(horizontal)">
                                      <p:cBhvr>
                                        <p:cTn id="7" dur="2500"/>
                                        <p:tgtEl>
                                          <p:spTgt spid="297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31" name="标题 1"/>
          <p:cNvSpPr txBox="1"/>
          <p:nvPr/>
        </p:nvSpPr>
        <p:spPr>
          <a:xfrm>
            <a:off x="925513" y="200025"/>
            <a:ext cx="7770812" cy="347663"/>
          </a:xfrm>
          <a:prstGeom prst="rect">
            <a:avLst/>
          </a:prstGeom>
          <a:noFill/>
          <a:ln w="9525">
            <a:noFill/>
          </a:ln>
        </p:spPr>
        <p:txBody>
          <a:bodyPr anchor="b"/>
          <a:p>
            <a:pPr eaLnBrk="1" hangingPunct="1">
              <a:lnSpc>
                <a:spcPct val="200000"/>
              </a:lnSpc>
              <a:buFont typeface="Arial" panose="020B0604020202020204" pitchFamily="34" charset="0"/>
            </a:pPr>
            <a:r>
              <a:rPr lang="zh-CN" altLang="en-US" sz="1600" dirty="0">
                <a:solidFill>
                  <a:srgbClr val="606060"/>
                </a:solidFill>
                <a:ea typeface="微软雅黑" panose="020B0503020204020204" pitchFamily="34" charset="-122"/>
                <a:sym typeface="+mn-ea"/>
              </a:rPr>
              <a:t>随迁子女</a:t>
            </a:r>
            <a:r>
              <a:rPr lang="zh-CN" altLang="en-US" sz="1600" dirty="0">
                <a:solidFill>
                  <a:srgbClr val="606060"/>
                </a:solidFill>
                <a:latin typeface="Arial" panose="020B0604020202020204" pitchFamily="34" charset="0"/>
                <a:ea typeface="微软雅黑" panose="020B0503020204020204" pitchFamily="34" charset="-122"/>
              </a:rPr>
              <a:t>报名操作步骤：</a:t>
            </a:r>
            <a:r>
              <a:rPr lang="zh-CN" altLang="en-US" sz="1600" b="1" dirty="0">
                <a:solidFill>
                  <a:srgbClr val="FF0000"/>
                </a:solidFill>
                <a:ea typeface="微软雅黑" panose="020B0503020204020204" pitchFamily="34" charset="-122"/>
                <a:sym typeface="+mn-ea"/>
              </a:rPr>
              <a:t>随迁子女</a:t>
            </a:r>
            <a:r>
              <a:rPr lang="zh-CN" altLang="en-US" sz="1600" b="1" dirty="0">
                <a:solidFill>
                  <a:srgbClr val="606060"/>
                </a:solidFill>
                <a:ea typeface="微软雅黑" panose="020B0503020204020204" pitchFamily="34" charset="-122"/>
                <a:sym typeface="+mn-ea"/>
              </a:rPr>
              <a:t>网络填报志愿</a:t>
            </a:r>
            <a:endParaRPr lang="en-US" altLang="zh-CN" sz="1600" b="1" dirty="0">
              <a:solidFill>
                <a:srgbClr val="606060"/>
              </a:solidFill>
              <a:latin typeface="Arial" panose="020B0604020202020204" pitchFamily="34" charset="0"/>
              <a:ea typeface="微软雅黑" panose="020B0503020204020204" pitchFamily="34" charset="-122"/>
            </a:endParaRPr>
          </a:p>
        </p:txBody>
      </p:sp>
      <p:sp>
        <p:nvSpPr>
          <p:cNvPr id="2" name="文本框 1"/>
          <p:cNvSpPr txBox="1"/>
          <p:nvPr/>
        </p:nvSpPr>
        <p:spPr>
          <a:xfrm>
            <a:off x="179705" y="771525"/>
            <a:ext cx="8771255" cy="275590"/>
          </a:xfrm>
          <a:prstGeom prst="rect">
            <a:avLst/>
          </a:prstGeom>
          <a:noFill/>
        </p:spPr>
        <p:txBody>
          <a:bodyPr wrap="square" rtlCol="0" anchor="t">
            <a:spAutoFit/>
          </a:bodyPr>
          <a:p>
            <a:pPr eaLnBrk="1" hangingPunct="1">
              <a:buFont typeface="Arial" panose="020B0604020202020204" pitchFamily="34" charset="0"/>
            </a:pPr>
            <a:r>
              <a:rPr lang="zh-CN" altLang="en-US" sz="1200" dirty="0">
                <a:solidFill>
                  <a:schemeClr val="tx1"/>
                </a:solidFill>
                <a:latin typeface="微软雅黑" panose="020B0503020204020204" pitchFamily="34" charset="-122"/>
                <a:ea typeface="微软雅黑" panose="020B0503020204020204" pitchFamily="34" charset="-122"/>
                <a:sym typeface="+mn-ea"/>
              </a:rPr>
              <a:t>修改志愿信息。点击查看我填报的志愿</a:t>
            </a:r>
            <a:r>
              <a:rPr lang="en-US" altLang="zh-CN" sz="1200" dirty="0">
                <a:solidFill>
                  <a:schemeClr val="tx1"/>
                </a:solidFill>
                <a:latin typeface="微软雅黑" panose="020B0503020204020204" pitchFamily="34" charset="-122"/>
                <a:ea typeface="微软雅黑" panose="020B0503020204020204" pitchFamily="34" charset="-122"/>
                <a:sym typeface="+mn-ea"/>
              </a:rPr>
              <a:t>-</a:t>
            </a:r>
            <a:r>
              <a:rPr lang="zh-CN" altLang="en-US" sz="1200" dirty="0">
                <a:solidFill>
                  <a:schemeClr val="tx1"/>
                </a:solidFill>
                <a:latin typeface="微软雅黑" panose="020B0503020204020204" pitchFamily="34" charset="-122"/>
                <a:ea typeface="微软雅黑" panose="020B0503020204020204" pitchFamily="34" charset="-122"/>
                <a:sym typeface="+mn-ea"/>
              </a:rPr>
              <a:t>修改填报志愿，点击提交</a:t>
            </a:r>
            <a:r>
              <a:rPr lang="zh-CN" altLang="en-US" sz="1200" dirty="0">
                <a:solidFill>
                  <a:schemeClr val="tx1"/>
                </a:solidFill>
                <a:latin typeface="微软雅黑" panose="020B0503020204020204" pitchFamily="34" charset="-122"/>
                <a:ea typeface="微软雅黑" panose="020B0503020204020204" pitchFamily="34" charset="-122"/>
                <a:sym typeface="+mn-ea"/>
              </a:rPr>
              <a:t>即可</a:t>
            </a:r>
            <a:endParaRPr lang="zh-CN" altLang="en-US" sz="1200" dirty="0">
              <a:solidFill>
                <a:schemeClr val="tx1"/>
              </a:solidFill>
              <a:latin typeface="微软雅黑" panose="020B0503020204020204" pitchFamily="34" charset="-122"/>
              <a:ea typeface="微软雅黑" panose="020B0503020204020204" pitchFamily="34" charset="-122"/>
              <a:sym typeface="+mn-ea"/>
            </a:endParaRPr>
          </a:p>
        </p:txBody>
      </p:sp>
      <p:pic>
        <p:nvPicPr>
          <p:cNvPr id="5" name="图片 4"/>
          <p:cNvPicPr>
            <a:picLocks noChangeAspect="1"/>
          </p:cNvPicPr>
          <p:nvPr>
            <p:custDataLst>
              <p:tags r:id="rId1"/>
            </p:custDataLst>
          </p:nvPr>
        </p:nvPicPr>
        <p:blipFill>
          <a:blip r:embed="rId2"/>
          <a:stretch>
            <a:fillRect/>
          </a:stretch>
        </p:blipFill>
        <p:spPr>
          <a:xfrm>
            <a:off x="5135245" y="987425"/>
            <a:ext cx="3493135" cy="4010025"/>
          </a:xfrm>
          <a:prstGeom prst="rect">
            <a:avLst/>
          </a:prstGeom>
        </p:spPr>
      </p:pic>
      <p:pic>
        <p:nvPicPr>
          <p:cNvPr id="4" name="图片 3"/>
          <p:cNvPicPr>
            <a:picLocks noChangeAspect="1"/>
          </p:cNvPicPr>
          <p:nvPr>
            <p:custDataLst>
              <p:tags r:id="rId3"/>
            </p:custDataLst>
          </p:nvPr>
        </p:nvPicPr>
        <p:blipFill>
          <a:blip r:embed="rId4"/>
          <a:stretch>
            <a:fillRect/>
          </a:stretch>
        </p:blipFill>
        <p:spPr>
          <a:xfrm>
            <a:off x="1331595" y="1047115"/>
            <a:ext cx="2379980" cy="4001135"/>
          </a:xfrm>
          <a:prstGeom prst="rect">
            <a:avLst/>
          </a:prstGeom>
        </p:spPr>
      </p:pic>
    </p:spTree>
  </p:cSld>
  <p:clrMapOvr>
    <a:masterClrMapping/>
  </p:clrMapOvr>
  <p:transition spd="slow" advTm="21858"/>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31" name="标题 1"/>
          <p:cNvSpPr txBox="1"/>
          <p:nvPr/>
        </p:nvSpPr>
        <p:spPr>
          <a:xfrm>
            <a:off x="925513" y="200025"/>
            <a:ext cx="7770812" cy="347663"/>
          </a:xfrm>
          <a:prstGeom prst="rect">
            <a:avLst/>
          </a:prstGeom>
          <a:noFill/>
          <a:ln w="9525">
            <a:noFill/>
          </a:ln>
        </p:spPr>
        <p:txBody>
          <a:bodyPr anchor="b"/>
          <a:p>
            <a:pPr eaLnBrk="1" hangingPunct="1">
              <a:lnSpc>
                <a:spcPct val="200000"/>
              </a:lnSpc>
              <a:buFont typeface="Arial" panose="020B0604020202020204" pitchFamily="34" charset="0"/>
            </a:pPr>
            <a:r>
              <a:rPr lang="zh-CN" altLang="en-US" sz="1600" dirty="0">
                <a:solidFill>
                  <a:srgbClr val="606060"/>
                </a:solidFill>
                <a:latin typeface="Arial" panose="020B0604020202020204" pitchFamily="34" charset="0"/>
                <a:ea typeface="微软雅黑" panose="020B0503020204020204" pitchFamily="34" charset="-122"/>
              </a:rPr>
              <a:t>报名记录查看</a:t>
            </a:r>
            <a:endParaRPr lang="en-US" altLang="zh-CN" sz="1600" b="1" dirty="0">
              <a:solidFill>
                <a:srgbClr val="606060"/>
              </a:solidFill>
              <a:latin typeface="Arial" panose="020B0604020202020204" pitchFamily="34" charset="0"/>
              <a:ea typeface="微软雅黑" panose="020B0503020204020204" pitchFamily="34" charset="-122"/>
            </a:endParaRPr>
          </a:p>
        </p:txBody>
      </p:sp>
      <p:sp>
        <p:nvSpPr>
          <p:cNvPr id="2" name="文本框 1"/>
          <p:cNvSpPr txBox="1"/>
          <p:nvPr/>
        </p:nvSpPr>
        <p:spPr>
          <a:xfrm>
            <a:off x="326390" y="627380"/>
            <a:ext cx="8641080" cy="337185"/>
          </a:xfrm>
          <a:prstGeom prst="rect">
            <a:avLst/>
          </a:prstGeom>
          <a:noFill/>
        </p:spPr>
        <p:txBody>
          <a:bodyPr wrap="square" rtlCol="0" anchor="t">
            <a:spAutoFit/>
          </a:bodyPr>
          <a:p>
            <a:pPr eaLnBrk="1" hangingPunct="1">
              <a:buFont typeface="Arial" panose="020B0604020202020204" pitchFamily="34" charset="0"/>
            </a:pPr>
            <a:r>
              <a:rPr lang="zh-CN" altLang="en-US" sz="1600" dirty="0">
                <a:solidFill>
                  <a:srgbClr val="FF0000"/>
                </a:solidFill>
                <a:latin typeface="微软雅黑" panose="020B0503020204020204" pitchFamily="34" charset="-122"/>
                <a:ea typeface="微软雅黑" panose="020B0503020204020204" pitchFamily="34" charset="-122"/>
                <a:sym typeface="+mn-ea"/>
              </a:rPr>
              <a:t>可通过【个人中心</a:t>
            </a:r>
            <a:r>
              <a:rPr lang="en-US" altLang="zh-CN" sz="1600" dirty="0">
                <a:solidFill>
                  <a:srgbClr val="FF0000"/>
                </a:solidFill>
                <a:latin typeface="微软雅黑" panose="020B0503020204020204" pitchFamily="34" charset="-122"/>
                <a:ea typeface="微软雅黑" panose="020B0503020204020204" pitchFamily="34" charset="-122"/>
                <a:sym typeface="+mn-ea"/>
              </a:rPr>
              <a:t>-</a:t>
            </a:r>
            <a:r>
              <a:rPr lang="zh-CN" altLang="en-US" sz="1600" dirty="0">
                <a:solidFill>
                  <a:srgbClr val="FF0000"/>
                </a:solidFill>
                <a:latin typeface="微软雅黑" panose="020B0503020204020204" pitchFamily="34" charset="-122"/>
                <a:ea typeface="微软雅黑" panose="020B0503020204020204" pitchFamily="34" charset="-122"/>
                <a:sym typeface="+mn-ea"/>
              </a:rPr>
              <a:t>小学】查看报名的记录信息。</a:t>
            </a:r>
            <a:endParaRPr lang="zh-CN" altLang="en-US" sz="1600" dirty="0">
              <a:solidFill>
                <a:srgbClr val="FF0000"/>
              </a:solidFill>
              <a:latin typeface="微软雅黑" panose="020B0503020204020204" pitchFamily="34" charset="-122"/>
              <a:ea typeface="微软雅黑" panose="020B0503020204020204" pitchFamily="34" charset="-122"/>
              <a:sym typeface="+mn-ea"/>
            </a:endParaRPr>
          </a:p>
        </p:txBody>
      </p:sp>
      <p:sp>
        <p:nvSpPr>
          <p:cNvPr id="12" name="文本框 11"/>
          <p:cNvSpPr txBox="1"/>
          <p:nvPr/>
        </p:nvSpPr>
        <p:spPr>
          <a:xfrm>
            <a:off x="395605" y="4011930"/>
            <a:ext cx="8836025" cy="1129665"/>
          </a:xfrm>
          <a:prstGeom prst="rect">
            <a:avLst/>
          </a:prstGeom>
          <a:noFill/>
        </p:spPr>
        <p:txBody>
          <a:bodyPr wrap="square" rtlCol="0" anchor="t">
            <a:spAutoFit/>
          </a:bodyPr>
          <a:p>
            <a:pPr eaLnBrk="1" hangingPunct="1">
              <a:lnSpc>
                <a:spcPct val="150000"/>
              </a:lnSpc>
              <a:buFont typeface="Arial" panose="020B0604020202020204" pitchFamily="34" charset="0"/>
            </a:pPr>
            <a:r>
              <a:rPr lang="zh-CN" altLang="en-US" sz="900" b="1" dirty="0">
                <a:latin typeface="微软雅黑" panose="020B0503020204020204" pitchFamily="34" charset="-122"/>
                <a:ea typeface="微软雅黑" panose="020B0503020204020204" pitchFamily="34" charset="-122"/>
                <a:sym typeface="+mn-ea"/>
              </a:rPr>
              <a:t>查看：</a:t>
            </a:r>
            <a:r>
              <a:rPr lang="zh-CN" altLang="en-US" sz="900" dirty="0">
                <a:latin typeface="微软雅黑" panose="020B0503020204020204" pitchFamily="34" charset="-122"/>
                <a:ea typeface="微软雅黑" panose="020B0503020204020204" pitchFamily="34" charset="-122"/>
                <a:sym typeface="+mn-ea"/>
              </a:rPr>
              <a:t>查看预报名信息。</a:t>
            </a:r>
            <a:r>
              <a:rPr lang="zh-CN" altLang="en-US" sz="900" b="1" dirty="0">
                <a:latin typeface="微软雅黑" panose="020B0503020204020204" pitchFamily="34" charset="-122"/>
                <a:ea typeface="微软雅黑" panose="020B0503020204020204" pitchFamily="34" charset="-122"/>
                <a:sym typeface="+mn-ea"/>
              </a:rPr>
              <a:t>修改辖区和类型：</a:t>
            </a:r>
            <a:r>
              <a:rPr lang="zh-CN" altLang="en-US" sz="900" dirty="0">
                <a:latin typeface="微软雅黑" panose="020B0503020204020204" pitchFamily="34" charset="-122"/>
                <a:ea typeface="微软雅黑" panose="020B0503020204020204" pitchFamily="34" charset="-122"/>
                <a:sym typeface="+mn-ea"/>
              </a:rPr>
              <a:t>报名期间或被学校退回修改的家长可修改辖区或学生类型信息。</a:t>
            </a:r>
            <a:endParaRPr lang="zh-CN" altLang="en-US" sz="900" dirty="0">
              <a:latin typeface="微软雅黑" panose="020B0503020204020204" pitchFamily="34" charset="-122"/>
              <a:ea typeface="微软雅黑" panose="020B0503020204020204" pitchFamily="34" charset="-122"/>
            </a:endParaRPr>
          </a:p>
          <a:p>
            <a:pPr eaLnBrk="1" hangingPunct="1">
              <a:lnSpc>
                <a:spcPct val="150000"/>
              </a:lnSpc>
              <a:buFont typeface="Arial" panose="020B0604020202020204" pitchFamily="34" charset="0"/>
            </a:pPr>
            <a:r>
              <a:rPr lang="zh-CN" altLang="en-US" sz="900" b="1" dirty="0">
                <a:latin typeface="微软雅黑" panose="020B0503020204020204" pitchFamily="34" charset="-122"/>
                <a:ea typeface="微软雅黑" panose="020B0503020204020204" pitchFamily="34" charset="-122"/>
                <a:sym typeface="+mn-ea"/>
              </a:rPr>
              <a:t>修改基本信息：</a:t>
            </a:r>
            <a:r>
              <a:rPr lang="zh-CN" altLang="en-US" sz="900" dirty="0">
                <a:latin typeface="微软雅黑" panose="020B0503020204020204" pitchFamily="34" charset="-122"/>
                <a:ea typeface="微软雅黑" panose="020B0503020204020204" pitchFamily="34" charset="-122"/>
                <a:sym typeface="+mn-ea"/>
              </a:rPr>
              <a:t>报名期间被学校退回修改的，家长可修改填报学生信息重新提交；</a:t>
            </a:r>
            <a:r>
              <a:rPr lang="zh-CN" altLang="en-US" sz="900" dirty="0">
                <a:solidFill>
                  <a:srgbClr val="FF0000"/>
                </a:solidFill>
                <a:latin typeface="微软雅黑" panose="020B0503020204020204" pitchFamily="34" charset="-122"/>
                <a:ea typeface="微软雅黑" panose="020B0503020204020204" pitchFamily="34" charset="-122"/>
                <a:sym typeface="+mn-ea"/>
              </a:rPr>
              <a:t>注：不可修改辖区和学生类型。</a:t>
            </a:r>
            <a:endParaRPr lang="zh-CN" altLang="en-US" sz="900" dirty="0">
              <a:solidFill>
                <a:srgbClr val="FF0000"/>
              </a:solidFill>
              <a:latin typeface="微软雅黑" panose="020B0503020204020204" pitchFamily="34" charset="-122"/>
              <a:ea typeface="微软雅黑" panose="020B0503020204020204" pitchFamily="34" charset="-122"/>
            </a:endParaRPr>
          </a:p>
          <a:p>
            <a:pPr eaLnBrk="1" hangingPunct="1">
              <a:lnSpc>
                <a:spcPct val="150000"/>
              </a:lnSpc>
              <a:buFont typeface="Arial" panose="020B0604020202020204" pitchFamily="34" charset="0"/>
            </a:pPr>
            <a:r>
              <a:rPr lang="zh-CN" altLang="en-US" sz="900" b="1" dirty="0">
                <a:latin typeface="微软雅黑" panose="020B0503020204020204" pitchFamily="34" charset="-122"/>
                <a:ea typeface="微软雅黑" panose="020B0503020204020204" pitchFamily="34" charset="-122"/>
                <a:sym typeface="+mn-ea"/>
              </a:rPr>
              <a:t>撤销报名：</a:t>
            </a:r>
            <a:r>
              <a:rPr lang="zh-CN" altLang="en-US" sz="900" dirty="0">
                <a:latin typeface="微软雅黑" panose="020B0503020204020204" pitchFamily="34" charset="-122"/>
                <a:ea typeface="微软雅黑" panose="020B0503020204020204" pitchFamily="34" charset="-122"/>
                <a:sym typeface="+mn-ea"/>
              </a:rPr>
              <a:t>报名期间被学校退回修改的家长可撤销填报信息；</a:t>
            </a:r>
            <a:r>
              <a:rPr lang="zh-CN" altLang="en-US" sz="900" dirty="0">
                <a:solidFill>
                  <a:srgbClr val="FF0000"/>
                </a:solidFill>
                <a:latin typeface="微软雅黑" panose="020B0503020204020204" pitchFamily="34" charset="-122"/>
                <a:ea typeface="微软雅黑" panose="020B0503020204020204" pitchFamily="34" charset="-122"/>
                <a:sym typeface="+mn-ea"/>
              </a:rPr>
              <a:t>注：报名期间</a:t>
            </a:r>
            <a:r>
              <a:rPr lang="zh-CN" altLang="en-US" sz="900" dirty="0">
                <a:solidFill>
                  <a:srgbClr val="FF0000"/>
                </a:solidFill>
                <a:latin typeface="微软雅黑" panose="020B0503020204020204" pitchFamily="34" charset="-122"/>
                <a:ea typeface="微软雅黑" panose="020B0503020204020204" pitchFamily="34" charset="-122"/>
                <a:sym typeface="+mn-ea"/>
              </a:rPr>
              <a:t>撤销后可再次填报，被学校退回不在报名期间无法再次填报。</a:t>
            </a:r>
            <a:endParaRPr lang="zh-CN" altLang="en-US" sz="900" dirty="0">
              <a:latin typeface="微软雅黑" panose="020B0503020204020204" pitchFamily="34" charset="-122"/>
              <a:ea typeface="微软雅黑" panose="020B0503020204020204" pitchFamily="34" charset="-122"/>
              <a:sym typeface="+mn-ea"/>
            </a:endParaRPr>
          </a:p>
          <a:p>
            <a:pPr eaLnBrk="1" hangingPunct="1">
              <a:lnSpc>
                <a:spcPct val="150000"/>
              </a:lnSpc>
              <a:buFont typeface="Arial" panose="020B0604020202020204" pitchFamily="34" charset="0"/>
            </a:pPr>
            <a:r>
              <a:rPr lang="zh-CN" altLang="en-US" sz="900" b="1" dirty="0">
                <a:latin typeface="微软雅黑" panose="020B0503020204020204" pitchFamily="34" charset="-122"/>
                <a:ea typeface="微软雅黑" panose="020B0503020204020204" pitchFamily="34" charset="-122"/>
                <a:sym typeface="+mn-ea"/>
              </a:rPr>
              <a:t>退回申请：</a:t>
            </a:r>
            <a:r>
              <a:rPr lang="zh-CN" altLang="en-US" sz="900" dirty="0">
                <a:latin typeface="微软雅黑" panose="020B0503020204020204" pitchFamily="34" charset="-122"/>
                <a:ea typeface="微软雅黑" panose="020B0503020204020204" pitchFamily="34" charset="-122"/>
                <a:sym typeface="+mn-ea"/>
              </a:rPr>
              <a:t>当报名信息被学校审核后，家长可发起退回申请操作，退回操作学校同意后可再次进行修改操作。</a:t>
            </a:r>
            <a:r>
              <a:rPr lang="zh-CN" altLang="en-US" sz="900" dirty="0">
                <a:solidFill>
                  <a:srgbClr val="FF0000"/>
                </a:solidFill>
                <a:latin typeface="微软雅黑" panose="020B0503020204020204" pitchFamily="34" charset="-122"/>
                <a:ea typeface="微软雅黑" panose="020B0503020204020204" pitchFamily="34" charset="-122"/>
                <a:sym typeface="+mn-ea"/>
              </a:rPr>
              <a:t>注意：随迁子女退回后，无法再次发起随迁子女报名，只能选择其他类型进行填报。</a:t>
            </a:r>
            <a:endParaRPr lang="zh-CN" altLang="en-US" sz="900" dirty="0">
              <a:solidFill>
                <a:srgbClr val="FF0000"/>
              </a:solidFill>
              <a:latin typeface="微软雅黑" panose="020B0503020204020204" pitchFamily="34" charset="-122"/>
              <a:ea typeface="微软雅黑" panose="020B0503020204020204" pitchFamily="34" charset="-122"/>
              <a:sym typeface="+mn-ea"/>
            </a:endParaRPr>
          </a:p>
        </p:txBody>
      </p:sp>
      <p:pic>
        <p:nvPicPr>
          <p:cNvPr id="3" name="图片 2"/>
          <p:cNvPicPr>
            <a:picLocks noChangeAspect="1"/>
          </p:cNvPicPr>
          <p:nvPr>
            <p:custDataLst>
              <p:tags r:id="rId1"/>
            </p:custDataLst>
          </p:nvPr>
        </p:nvPicPr>
        <p:blipFill>
          <a:blip r:embed="rId2"/>
          <a:stretch>
            <a:fillRect/>
          </a:stretch>
        </p:blipFill>
        <p:spPr>
          <a:xfrm>
            <a:off x="467995" y="1059180"/>
            <a:ext cx="1981200" cy="2988310"/>
          </a:xfrm>
          <a:prstGeom prst="rect">
            <a:avLst/>
          </a:prstGeom>
        </p:spPr>
      </p:pic>
      <p:pic>
        <p:nvPicPr>
          <p:cNvPr id="7" name="图片 6"/>
          <p:cNvPicPr>
            <a:picLocks noChangeAspect="1"/>
          </p:cNvPicPr>
          <p:nvPr>
            <p:custDataLst>
              <p:tags r:id="rId3"/>
            </p:custDataLst>
          </p:nvPr>
        </p:nvPicPr>
        <p:blipFill>
          <a:blip r:embed="rId4"/>
          <a:stretch>
            <a:fillRect/>
          </a:stretch>
        </p:blipFill>
        <p:spPr>
          <a:xfrm>
            <a:off x="4860290" y="915035"/>
            <a:ext cx="4020185" cy="2132330"/>
          </a:xfrm>
          <a:prstGeom prst="rect">
            <a:avLst/>
          </a:prstGeom>
        </p:spPr>
      </p:pic>
      <p:pic>
        <p:nvPicPr>
          <p:cNvPr id="9" name="图片 8"/>
          <p:cNvPicPr>
            <a:picLocks noChangeAspect="1"/>
          </p:cNvPicPr>
          <p:nvPr>
            <p:custDataLst>
              <p:tags r:id="rId5"/>
            </p:custDataLst>
          </p:nvPr>
        </p:nvPicPr>
        <p:blipFill>
          <a:blip r:embed="rId6"/>
          <a:stretch>
            <a:fillRect/>
          </a:stretch>
        </p:blipFill>
        <p:spPr>
          <a:xfrm>
            <a:off x="4838700" y="2787650"/>
            <a:ext cx="4114800" cy="1473200"/>
          </a:xfrm>
          <a:prstGeom prst="rect">
            <a:avLst/>
          </a:prstGeom>
        </p:spPr>
      </p:pic>
      <p:pic>
        <p:nvPicPr>
          <p:cNvPr id="4" name="图片 3"/>
          <p:cNvPicPr>
            <a:picLocks noChangeAspect="1"/>
          </p:cNvPicPr>
          <p:nvPr>
            <p:custDataLst>
              <p:tags r:id="rId7"/>
            </p:custDataLst>
          </p:nvPr>
        </p:nvPicPr>
        <p:blipFill>
          <a:blip r:embed="rId8"/>
          <a:stretch>
            <a:fillRect/>
          </a:stretch>
        </p:blipFill>
        <p:spPr>
          <a:xfrm>
            <a:off x="2449195" y="947420"/>
            <a:ext cx="2185670" cy="3125470"/>
          </a:xfrm>
          <a:prstGeom prst="rect">
            <a:avLst/>
          </a:prstGeom>
        </p:spPr>
      </p:pic>
    </p:spTree>
  </p:cSld>
  <p:clrMapOvr>
    <a:masterClrMapping/>
  </p:clrMapOvr>
  <p:transition spd="slow" advTm="21858"/>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Freeform 9"/>
          <p:cNvSpPr/>
          <p:nvPr>
            <p:custDataLst>
              <p:tags r:id="rId1"/>
            </p:custDataLst>
          </p:nvPr>
        </p:nvSpPr>
        <p:spPr bwMode="gray">
          <a:xfrm rot="20934526">
            <a:off x="945515" y="2190750"/>
            <a:ext cx="8068945" cy="925830"/>
          </a:xfrm>
          <a:custGeom>
            <a:avLst/>
            <a:gdLst>
              <a:gd name="T0" fmla="*/ 0 w 4371"/>
              <a:gd name="T1" fmla="*/ 2147483647 h 1066"/>
              <a:gd name="T2" fmla="*/ 2147483647 w 4371"/>
              <a:gd name="T3" fmla="*/ 2147483647 h 1066"/>
              <a:gd name="T4" fmla="*/ 2147483647 w 4371"/>
              <a:gd name="T5" fmla="*/ 2147483647 h 1066"/>
              <a:gd name="T6" fmla="*/ 2147483647 w 4371"/>
              <a:gd name="T7" fmla="*/ 2147483647 h 1066"/>
              <a:gd name="T8" fmla="*/ 2147483647 w 4371"/>
              <a:gd name="T9" fmla="*/ 2147483647 h 1066"/>
              <a:gd name="T10" fmla="*/ 2147483647 w 4371"/>
              <a:gd name="T11" fmla="*/ 2147483647 h 1066"/>
              <a:gd name="T12" fmla="*/ 2147483647 w 4371"/>
              <a:gd name="T13" fmla="*/ 0 h 1066"/>
              <a:gd name="T14" fmla="*/ 2147483647 w 4371"/>
              <a:gd name="T15" fmla="*/ 2147483647 h 1066"/>
              <a:gd name="T16" fmla="*/ 2147483647 w 4371"/>
              <a:gd name="T17" fmla="*/ 2147483647 h 1066"/>
              <a:gd name="T18" fmla="*/ 2147483647 w 4371"/>
              <a:gd name="T19" fmla="*/ 2147483647 h 1066"/>
              <a:gd name="T20" fmla="*/ 2147483647 w 4371"/>
              <a:gd name="T21" fmla="*/ 2147483647 h 1066"/>
              <a:gd name="T22" fmla="*/ 2147483647 w 4371"/>
              <a:gd name="T23" fmla="*/ 2147483647 h 1066"/>
              <a:gd name="T24" fmla="*/ 2147483647 w 4371"/>
              <a:gd name="T25" fmla="*/ 2147483647 h 1066"/>
              <a:gd name="T26" fmla="*/ 2147483647 w 4371"/>
              <a:gd name="T27" fmla="*/ 2147483647 h 1066"/>
              <a:gd name="T28" fmla="*/ 2147483647 w 4371"/>
              <a:gd name="T29" fmla="*/ 2147483647 h 1066"/>
              <a:gd name="T30" fmla="*/ 0 w 4371"/>
              <a:gd name="T31" fmla="*/ 2147483647 h 10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71"/>
              <a:gd name="T49" fmla="*/ 0 h 1066"/>
              <a:gd name="T50" fmla="*/ 4371 w 4371"/>
              <a:gd name="T51" fmla="*/ 1066 h 106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71" h="1066">
                <a:moveTo>
                  <a:pt x="0" y="845"/>
                </a:moveTo>
                <a:lnTo>
                  <a:pt x="1523" y="313"/>
                </a:lnTo>
                <a:lnTo>
                  <a:pt x="1610" y="617"/>
                </a:lnTo>
                <a:lnTo>
                  <a:pt x="2720" y="243"/>
                </a:lnTo>
                <a:lnTo>
                  <a:pt x="2784" y="538"/>
                </a:lnTo>
                <a:lnTo>
                  <a:pt x="3882" y="266"/>
                </a:lnTo>
                <a:lnTo>
                  <a:pt x="3795" y="0"/>
                </a:lnTo>
                <a:lnTo>
                  <a:pt x="4371" y="269"/>
                </a:lnTo>
                <a:lnTo>
                  <a:pt x="3961" y="832"/>
                </a:lnTo>
                <a:lnTo>
                  <a:pt x="3912" y="542"/>
                </a:lnTo>
                <a:lnTo>
                  <a:pt x="2594" y="921"/>
                </a:lnTo>
                <a:lnTo>
                  <a:pt x="2509" y="620"/>
                </a:lnTo>
                <a:lnTo>
                  <a:pt x="1344" y="968"/>
                </a:lnTo>
                <a:lnTo>
                  <a:pt x="1280" y="666"/>
                </a:lnTo>
                <a:lnTo>
                  <a:pt x="67" y="1066"/>
                </a:lnTo>
                <a:lnTo>
                  <a:pt x="0" y="845"/>
                </a:lnTo>
                <a:close/>
              </a:path>
            </a:pathLst>
          </a:custGeom>
          <a:solidFill>
            <a:srgbClr val="75E6FF"/>
          </a:solidFill>
          <a:ln w="9525">
            <a:solidFill>
              <a:schemeClr val="accent1">
                <a:lumMod val="75000"/>
                <a:alpha val="70000"/>
              </a:schemeClr>
            </a:solidFill>
            <a:round/>
          </a:ln>
          <a:scene3d>
            <a:camera prst="legacyPerspectiveTopRight">
              <a:rot lat="600000" lon="20999988" rev="0"/>
            </a:camera>
            <a:lightRig rig="legacyFlat4" dir="b"/>
          </a:scene3d>
          <a:sp3d extrusionH="163500" prstMaterial="legacyMatte">
            <a:bevelT w="13500" h="13500" prst="angle"/>
            <a:bevelB w="13500" h="13500" prst="angle"/>
            <a:extrusionClr>
              <a:srgbClr val="FF9933"/>
            </a:extrusionClr>
          </a:sp3d>
        </p:spPr>
        <p:txBody>
          <a:bodyPr wrap="none" anchor="ctr">
            <a:flatTx/>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17410" name="标题 1"/>
          <p:cNvSpPr>
            <a:spLocks noGrp="1"/>
          </p:cNvSpPr>
          <p:nvPr>
            <p:ph type="ctrTitle"/>
          </p:nvPr>
        </p:nvSpPr>
        <p:spPr>
          <a:xfrm>
            <a:off x="925830" y="121285"/>
            <a:ext cx="7770495" cy="502920"/>
          </a:xfrm>
        </p:spPr>
        <p:txBody>
          <a:bodyPr vert="horz" wrap="square" lIns="91440" tIns="45720" rIns="91440" bIns="45720" anchor="b"/>
          <a:p>
            <a:pPr eaLnBrk="1" hangingPunct="1">
              <a:lnSpc>
                <a:spcPct val="200000"/>
              </a:lnSpc>
              <a:buClrTx/>
              <a:buSzTx/>
            </a:pPr>
            <a:r>
              <a:rPr lang="zh-CN" altLang="en-US" sz="2400"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rPr>
              <a:t>民办小学报名操作步骤</a:t>
            </a:r>
            <a:endParaRPr lang="zh-CN" altLang="en-US" sz="2400"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4" name="组 3"/>
          <p:cNvGrpSpPr/>
          <p:nvPr/>
        </p:nvGrpSpPr>
        <p:grpSpPr>
          <a:xfrm>
            <a:off x="178753" y="4013200"/>
            <a:ext cx="2290646" cy="818198"/>
            <a:chOff x="363786" y="5625177"/>
            <a:chExt cx="2290968" cy="1091158"/>
          </a:xfrm>
        </p:grpSpPr>
        <p:sp>
          <p:nvSpPr>
            <p:cNvPr id="17433" name="矩形 1"/>
            <p:cNvSpPr/>
            <p:nvPr/>
          </p:nvSpPr>
          <p:spPr>
            <a:xfrm>
              <a:off x="972403" y="5733150"/>
              <a:ext cx="1682351" cy="983185"/>
            </a:xfrm>
            <a:prstGeom prst="rect">
              <a:avLst/>
            </a:prstGeom>
            <a:noFill/>
            <a:ln w="9525">
              <a:noFill/>
            </a:ln>
          </p:spPr>
          <p:txBody>
            <a:bodyPr wrap="none">
              <a:spAutoFit/>
            </a:bodyPr>
            <a:p>
              <a:pPr algn="ctr" eaLnBrk="1" hangingPunct="1">
                <a:buFont typeface="Arial" panose="020B0604020202020204" pitchFamily="34" charset="0"/>
              </a:pPr>
              <a:r>
                <a:rPr lang="zh-CN" b="1" dirty="0">
                  <a:solidFill>
                    <a:srgbClr val="606060"/>
                  </a:solidFill>
                  <a:latin typeface="微软雅黑" panose="020B0503020204020204" pitchFamily="34" charset="-122"/>
                  <a:ea typeface="微软雅黑" panose="020B0503020204020204" pitchFamily="34" charset="-122"/>
                  <a:sym typeface="+mn-ea"/>
                </a:rPr>
                <a:t>进入报名入口</a:t>
              </a:r>
              <a:endParaRPr lang="zh-CN" b="1" dirty="0">
                <a:solidFill>
                  <a:srgbClr val="606060"/>
                </a:solidFill>
                <a:latin typeface="微软雅黑" panose="020B0503020204020204" pitchFamily="34" charset="-122"/>
                <a:ea typeface="微软雅黑" panose="020B0503020204020204" pitchFamily="34" charset="-122"/>
              </a:endParaRPr>
            </a:p>
            <a:p>
              <a:pPr algn="ctr" eaLnBrk="1" hangingPunct="1">
                <a:buFont typeface="Arial" panose="020B0604020202020204" pitchFamily="34" charset="0"/>
              </a:pPr>
              <a:r>
                <a:rPr lang="zh-CN" sz="1200" b="1" dirty="0">
                  <a:solidFill>
                    <a:srgbClr val="606060"/>
                  </a:solidFill>
                  <a:latin typeface="微软雅黑" panose="020B0503020204020204" pitchFamily="34" charset="-122"/>
                  <a:ea typeface="微软雅黑" panose="020B0503020204020204" pitchFamily="34" charset="-122"/>
                  <a:sym typeface="+mn-ea"/>
                </a:rPr>
                <a:t>（</a:t>
              </a:r>
              <a:r>
                <a:rPr lang="en-US" altLang="zh-CN" sz="1200" b="1" dirty="0">
                  <a:solidFill>
                    <a:srgbClr val="606060"/>
                  </a:solidFill>
                  <a:latin typeface="微软雅黑" panose="020B0503020204020204" pitchFamily="34" charset="-122"/>
                  <a:ea typeface="微软雅黑" panose="020B0503020204020204" pitchFamily="34" charset="-122"/>
                  <a:sym typeface="+mn-ea"/>
                </a:rPr>
                <a:t>e福州 </a:t>
              </a:r>
              <a:r>
                <a:rPr lang="zh-CN" altLang="en-US" sz="1200" b="1" dirty="0">
                  <a:solidFill>
                    <a:srgbClr val="606060"/>
                  </a:solidFill>
                  <a:latin typeface="微软雅黑" panose="020B0503020204020204" pitchFamily="34" charset="-122"/>
                  <a:ea typeface="微软雅黑" panose="020B0503020204020204" pitchFamily="34" charset="-122"/>
                  <a:sym typeface="+mn-ea"/>
                </a:rPr>
                <a:t>或</a:t>
              </a:r>
              <a:r>
                <a:rPr lang="en-US" altLang="zh-CN" sz="1200" b="1" dirty="0">
                  <a:solidFill>
                    <a:srgbClr val="606060"/>
                  </a:solidFill>
                  <a:latin typeface="微软雅黑" panose="020B0503020204020204" pitchFamily="34" charset="-122"/>
                  <a:ea typeface="微软雅黑" panose="020B0503020204020204" pitchFamily="34" charset="-122"/>
                  <a:sym typeface="+mn-ea"/>
                </a:rPr>
                <a:t> </a:t>
              </a:r>
              <a:r>
                <a:rPr lang="zh-CN" altLang="en-US" sz="1200" b="1" dirty="0">
                  <a:solidFill>
                    <a:srgbClr val="606060"/>
                  </a:solidFill>
                  <a:latin typeface="微软雅黑" panose="020B0503020204020204" pitchFamily="34" charset="-122"/>
                  <a:ea typeface="微软雅黑" panose="020B0503020204020204" pitchFamily="34" charset="-122"/>
                  <a:sym typeface="+mn-ea"/>
                </a:rPr>
                <a:t>闽政通</a:t>
              </a:r>
              <a:r>
                <a:rPr lang="zh-CN" sz="1200" b="1" dirty="0">
                  <a:solidFill>
                    <a:srgbClr val="606060"/>
                  </a:solidFill>
                  <a:latin typeface="微软雅黑" panose="020B0503020204020204" pitchFamily="34" charset="-122"/>
                  <a:ea typeface="微软雅黑" panose="020B0503020204020204" pitchFamily="34" charset="-122"/>
                  <a:sym typeface="+mn-ea"/>
                </a:rPr>
                <a:t>）</a:t>
              </a:r>
              <a:endParaRPr lang="en-US" altLang="zh-CN" sz="1200" b="1" dirty="0">
                <a:solidFill>
                  <a:srgbClr val="606060"/>
                </a:solidFill>
                <a:latin typeface="微软雅黑" panose="020B0503020204020204" pitchFamily="34" charset="-122"/>
                <a:ea typeface="微软雅黑" panose="020B0503020204020204" pitchFamily="34" charset="-122"/>
              </a:endParaRPr>
            </a:p>
            <a:p>
              <a:pPr eaLnBrk="1" hangingPunct="1">
                <a:buFont typeface="Arial" panose="020B0604020202020204" pitchFamily="34" charset="0"/>
              </a:pPr>
              <a:endParaRPr lang="zh-CN" altLang="en-US" sz="1200" b="1" dirty="0">
                <a:solidFill>
                  <a:srgbClr val="606060"/>
                </a:solidFill>
                <a:latin typeface="微软雅黑" panose="020B0503020204020204" pitchFamily="34" charset="-122"/>
                <a:ea typeface="微软雅黑" panose="020B0503020204020204" pitchFamily="34" charset="-122"/>
              </a:endParaRPr>
            </a:p>
          </p:txBody>
        </p:sp>
        <p:sp>
          <p:nvSpPr>
            <p:cNvPr id="22" name="Oval 4"/>
            <p:cNvSpPr>
              <a:spLocks noChangeArrowheads="1"/>
            </p:cNvSpPr>
            <p:nvPr/>
          </p:nvSpPr>
          <p:spPr bwMode="gray">
            <a:xfrm>
              <a:off x="363786" y="5625177"/>
              <a:ext cx="600159" cy="616079"/>
            </a:xfrm>
            <a:prstGeom prst="ellipse">
              <a:avLst/>
            </a:prstGeom>
            <a:solidFill>
              <a:srgbClr val="E49514">
                <a:alpha val="79999"/>
              </a:srgbClr>
            </a:solidFill>
            <a:ln w="57150">
              <a:solidFill>
                <a:srgbClr val="FFFFFF"/>
              </a:solidFill>
              <a:rou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23" name="Text Box 5"/>
            <p:cNvSpPr txBox="1">
              <a:spLocks noChangeArrowheads="1"/>
            </p:cNvSpPr>
            <p:nvPr/>
          </p:nvSpPr>
          <p:spPr bwMode="gray">
            <a:xfrm>
              <a:off x="395540" y="5733150"/>
              <a:ext cx="531887" cy="493285"/>
            </a:xfrm>
            <a:prstGeom prst="rect">
              <a:avLst/>
            </a:prstGeom>
            <a:noFill/>
            <a:ln>
              <a:noFill/>
            </a:ln>
          </p:spPr>
          <p:txBody>
            <a:bodyPr>
              <a:spAutoFit/>
            </a:bodyPr>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altLang="zh-CN" sz="1800" b="1" i="0" u="none" strike="noStrike" kern="0" cap="none" spc="0" normalizeH="0" baseline="0" noProof="0">
                  <a:ln>
                    <a:noFill/>
                  </a:ln>
                  <a:solidFill>
                    <a:srgbClr val="FFFFFF"/>
                  </a:solidFill>
                  <a:effectLst/>
                  <a:uLnTx/>
                  <a:uFillTx/>
                  <a:latin typeface="Verdana" panose="020B0604030504040204" pitchFamily="34" charset="0"/>
                  <a:ea typeface="宋体" panose="02010600030101010101" pitchFamily="2" charset="-122"/>
                  <a:cs typeface="宋体" panose="02010600030101010101" pitchFamily="2" charset="-122"/>
                </a:rPr>
                <a:t>01</a:t>
              </a:r>
              <a:endParaRPr kumimoji="0" lang="en-US" altLang="zh-CN" sz="1800" b="1" i="0" u="none" strike="noStrike" kern="0" cap="none" spc="0" normalizeH="0" baseline="0" noProof="0">
                <a:ln>
                  <a:noFill/>
                </a:ln>
                <a:solidFill>
                  <a:srgbClr val="FFFFFF"/>
                </a:solidFill>
                <a:effectLst/>
                <a:uLnTx/>
                <a:uFillTx/>
                <a:latin typeface="Verdana" panose="020B0604030504040204" pitchFamily="34" charset="0"/>
                <a:ea typeface="宋体" panose="02010600030101010101" pitchFamily="2" charset="-122"/>
                <a:cs typeface="宋体" panose="02010600030101010101" pitchFamily="2" charset="-122"/>
              </a:endParaRPr>
            </a:p>
          </p:txBody>
        </p:sp>
      </p:grpSp>
      <p:grpSp>
        <p:nvGrpSpPr>
          <p:cNvPr id="5" name="组 4"/>
          <p:cNvGrpSpPr/>
          <p:nvPr/>
        </p:nvGrpSpPr>
        <p:grpSpPr>
          <a:xfrm>
            <a:off x="1008698" y="2355964"/>
            <a:ext cx="2860039" cy="660400"/>
            <a:chOff x="363786" y="3377127"/>
            <a:chExt cx="2858775" cy="880296"/>
          </a:xfrm>
        </p:grpSpPr>
        <p:sp>
          <p:nvSpPr>
            <p:cNvPr id="24" name="Oval 8"/>
            <p:cNvSpPr>
              <a:spLocks noChangeArrowheads="1"/>
            </p:cNvSpPr>
            <p:nvPr/>
          </p:nvSpPr>
          <p:spPr bwMode="gray">
            <a:xfrm>
              <a:off x="363786" y="3393058"/>
              <a:ext cx="599810" cy="615785"/>
            </a:xfrm>
            <a:prstGeom prst="ellipse">
              <a:avLst/>
            </a:prstGeom>
            <a:solidFill>
              <a:srgbClr val="6E9349">
                <a:alpha val="79999"/>
              </a:srgbClr>
            </a:solidFill>
            <a:ln w="57150">
              <a:solidFill>
                <a:srgbClr val="FFFFFF"/>
              </a:solidFill>
              <a:rou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25" name="Text Box 9"/>
            <p:cNvSpPr txBox="1">
              <a:spLocks noChangeArrowheads="1"/>
            </p:cNvSpPr>
            <p:nvPr/>
          </p:nvSpPr>
          <p:spPr bwMode="gray">
            <a:xfrm>
              <a:off x="395522" y="3492516"/>
              <a:ext cx="531577" cy="493050"/>
            </a:xfrm>
            <a:prstGeom prst="rect">
              <a:avLst/>
            </a:prstGeom>
            <a:noFill/>
            <a:ln>
              <a:noFill/>
            </a:ln>
          </p:spPr>
          <p:txBody>
            <a:bodyPr>
              <a:spAutoFit/>
            </a:bodyPr>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altLang="zh-CN" sz="1800" b="1" i="0" u="none" strike="noStrike" kern="0" cap="none" spc="0" normalizeH="0" baseline="0" noProof="0" dirty="0">
                  <a:ln>
                    <a:noFill/>
                  </a:ln>
                  <a:solidFill>
                    <a:srgbClr val="FFFFFF"/>
                  </a:solidFill>
                  <a:effectLst/>
                  <a:uLnTx/>
                  <a:uFillTx/>
                  <a:latin typeface="Verdana" panose="020B0604030504040204" pitchFamily="34" charset="0"/>
                  <a:ea typeface="宋体" panose="02010600030101010101" pitchFamily="2" charset="-122"/>
                  <a:cs typeface="宋体" panose="02010600030101010101" pitchFamily="2" charset="-122"/>
                </a:rPr>
                <a:t>02</a:t>
              </a:r>
              <a:endParaRPr kumimoji="0" lang="en-US" altLang="zh-CN" sz="1800" b="1" i="0" u="none" strike="noStrike" kern="0" cap="none" spc="0" normalizeH="0" baseline="0" noProof="0" dirty="0">
                <a:ln>
                  <a:noFill/>
                </a:ln>
                <a:solidFill>
                  <a:srgbClr val="FFFFFF"/>
                </a:solidFill>
                <a:effectLst/>
                <a:uLnTx/>
                <a:uFillTx/>
                <a:latin typeface="Verdana" panose="020B0604030504040204" pitchFamily="34" charset="0"/>
                <a:ea typeface="宋体" panose="02010600030101010101" pitchFamily="2" charset="-122"/>
                <a:cs typeface="宋体" panose="02010600030101010101" pitchFamily="2" charset="-122"/>
              </a:endParaRPr>
            </a:p>
          </p:txBody>
        </p:sp>
        <p:sp>
          <p:nvSpPr>
            <p:cNvPr id="17432" name="矩形 2"/>
            <p:cNvSpPr/>
            <p:nvPr/>
          </p:nvSpPr>
          <p:spPr>
            <a:xfrm>
              <a:off x="939476" y="3377127"/>
              <a:ext cx="2283085" cy="880296"/>
            </a:xfrm>
            <a:prstGeom prst="rect">
              <a:avLst/>
            </a:prstGeom>
            <a:noFill/>
            <a:ln w="9525">
              <a:noFill/>
            </a:ln>
          </p:spPr>
          <p:txBody>
            <a:bodyPr wrap="square">
              <a:noAutofit/>
            </a:bodyPr>
            <a:p>
              <a:pPr algn="l" eaLnBrk="1" hangingPunct="1">
                <a:spcAft>
                  <a:spcPts val="600"/>
                </a:spcAft>
                <a:buFont typeface="Arial" panose="020B0604020202020204" pitchFamily="34" charset="0"/>
              </a:pPr>
              <a:r>
                <a:rPr lang="zh-CN" altLang="en-US" b="1" dirty="0">
                  <a:solidFill>
                    <a:srgbClr val="606060"/>
                  </a:solidFill>
                  <a:latin typeface="微软雅黑" panose="020B0503020204020204" pitchFamily="34" charset="-122"/>
                  <a:ea typeface="微软雅黑" panose="020B0503020204020204" pitchFamily="34" charset="-122"/>
                </a:rPr>
                <a:t>点击</a:t>
              </a:r>
              <a:r>
                <a:rPr lang="en-US" altLang="zh-CN" b="1" dirty="0">
                  <a:solidFill>
                    <a:srgbClr val="606060"/>
                  </a:solidFill>
                  <a:latin typeface="微软雅黑" panose="020B0503020204020204" pitchFamily="34" charset="-122"/>
                  <a:ea typeface="微软雅黑" panose="020B0503020204020204" pitchFamily="34" charset="-122"/>
                </a:rPr>
                <a:t>“</a:t>
              </a:r>
              <a:r>
                <a:rPr lang="zh-CN" altLang="en-US" b="1" dirty="0">
                  <a:solidFill>
                    <a:srgbClr val="606060"/>
                  </a:solidFill>
                  <a:latin typeface="微软雅黑" panose="020B0503020204020204" pitchFamily="34" charset="-122"/>
                  <a:ea typeface="微软雅黑" panose="020B0503020204020204" pitchFamily="34" charset="-122"/>
                </a:rPr>
                <a:t>我要报名</a:t>
              </a:r>
              <a:r>
                <a:rPr lang="en-US" altLang="zh-CN" b="1" dirty="0">
                  <a:solidFill>
                    <a:srgbClr val="606060"/>
                  </a:solidFill>
                  <a:latin typeface="微软雅黑" panose="020B0503020204020204" pitchFamily="34" charset="-122"/>
                  <a:ea typeface="微软雅黑" panose="020B0503020204020204" pitchFamily="34" charset="-122"/>
                </a:rPr>
                <a:t>”</a:t>
              </a:r>
              <a:r>
                <a:rPr lang="zh-CN" altLang="en-US" b="1" dirty="0">
                  <a:solidFill>
                    <a:srgbClr val="606060"/>
                  </a:solidFill>
                  <a:latin typeface="微软雅黑" panose="020B0503020204020204" pitchFamily="34" charset="-122"/>
                  <a:ea typeface="微软雅黑" panose="020B0503020204020204" pitchFamily="34" charset="-122"/>
                </a:rPr>
                <a:t>，</a:t>
              </a:r>
              <a:r>
                <a:rPr lang="zh-CN" altLang="en-US" b="1" dirty="0">
                  <a:solidFill>
                    <a:srgbClr val="606060"/>
                  </a:solidFill>
                  <a:latin typeface="微软雅黑" panose="020B0503020204020204" pitchFamily="34" charset="-122"/>
                  <a:ea typeface="微软雅黑" panose="020B0503020204020204" pitchFamily="34" charset="-122"/>
                  <a:sym typeface="+mn-ea"/>
                </a:rPr>
                <a:t>选择辖区，阅读细则</a:t>
              </a:r>
              <a:endParaRPr lang="zh-CN" altLang="en-US" b="1" dirty="0">
                <a:solidFill>
                  <a:srgbClr val="606060"/>
                </a:solidFill>
                <a:latin typeface="微软雅黑" panose="020B0503020204020204" pitchFamily="34" charset="-122"/>
                <a:ea typeface="微软雅黑" panose="020B0503020204020204" pitchFamily="34" charset="-122"/>
              </a:endParaRPr>
            </a:p>
            <a:p>
              <a:pPr algn="l" eaLnBrk="1" hangingPunct="1">
                <a:spcAft>
                  <a:spcPts val="600"/>
                </a:spcAft>
                <a:buFont typeface="Arial" panose="020B0604020202020204" pitchFamily="34" charset="0"/>
              </a:pPr>
              <a:endParaRPr lang="zh-CN" altLang="en-US" b="1" dirty="0">
                <a:solidFill>
                  <a:srgbClr val="606060"/>
                </a:solidFill>
                <a:latin typeface="微软雅黑" panose="020B0503020204020204" pitchFamily="34" charset="-122"/>
                <a:ea typeface="微软雅黑" panose="020B0503020204020204" pitchFamily="34" charset="-122"/>
              </a:endParaRPr>
            </a:p>
            <a:p>
              <a:pPr eaLnBrk="1" hangingPunct="1">
                <a:spcAft>
                  <a:spcPts val="600"/>
                </a:spcAft>
                <a:buFont typeface="Arial" panose="020B0604020202020204" pitchFamily="34" charset="0"/>
              </a:pPr>
              <a:endParaRPr lang="zh-CN" altLang="en-US" b="1" dirty="0">
                <a:solidFill>
                  <a:srgbClr val="606060"/>
                </a:solidFill>
                <a:latin typeface="微软雅黑" panose="020B0503020204020204" pitchFamily="34" charset="-122"/>
                <a:ea typeface="微软雅黑" panose="020B0503020204020204" pitchFamily="34" charset="-122"/>
              </a:endParaRPr>
            </a:p>
          </p:txBody>
        </p:sp>
      </p:grpSp>
      <p:grpSp>
        <p:nvGrpSpPr>
          <p:cNvPr id="30" name="组 29"/>
          <p:cNvGrpSpPr/>
          <p:nvPr/>
        </p:nvGrpSpPr>
        <p:grpSpPr>
          <a:xfrm>
            <a:off x="3093085" y="3283903"/>
            <a:ext cx="600075" cy="461962"/>
            <a:chOff x="3172098" y="4329057"/>
            <a:chExt cx="599931" cy="615552"/>
          </a:xfrm>
        </p:grpSpPr>
        <p:sp>
          <p:nvSpPr>
            <p:cNvPr id="26" name="Oval 12"/>
            <p:cNvSpPr>
              <a:spLocks noChangeArrowheads="1"/>
            </p:cNvSpPr>
            <p:nvPr/>
          </p:nvSpPr>
          <p:spPr bwMode="gray">
            <a:xfrm>
              <a:off x="3172098" y="4329057"/>
              <a:ext cx="599931" cy="615552"/>
            </a:xfrm>
            <a:prstGeom prst="ellipse">
              <a:avLst/>
            </a:prstGeom>
            <a:solidFill>
              <a:srgbClr val="5EB4B4">
                <a:alpha val="79999"/>
              </a:srgbClr>
            </a:solidFill>
            <a:ln w="57150">
              <a:solidFill>
                <a:srgbClr val="FFFFFF"/>
              </a:solidFill>
              <a:rou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27" name="Text Box 13"/>
            <p:cNvSpPr txBox="1">
              <a:spLocks noChangeArrowheads="1"/>
            </p:cNvSpPr>
            <p:nvPr/>
          </p:nvSpPr>
          <p:spPr bwMode="gray">
            <a:xfrm>
              <a:off x="3203840" y="4436936"/>
              <a:ext cx="531685" cy="492866"/>
            </a:xfrm>
            <a:prstGeom prst="rect">
              <a:avLst/>
            </a:prstGeom>
            <a:noFill/>
            <a:ln>
              <a:noFill/>
            </a:ln>
          </p:spPr>
          <p:txBody>
            <a:bodyPr>
              <a:spAutoFit/>
            </a:bodyPr>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altLang="zh-CN" sz="1800" b="1" i="0" u="none" strike="noStrike" kern="0" cap="none" spc="0" normalizeH="0" baseline="0" noProof="0">
                  <a:ln>
                    <a:noFill/>
                  </a:ln>
                  <a:solidFill>
                    <a:srgbClr val="FFFFFF"/>
                  </a:solidFill>
                  <a:effectLst/>
                  <a:uLnTx/>
                  <a:uFillTx/>
                  <a:latin typeface="Verdana" panose="020B0604030504040204" pitchFamily="34" charset="0"/>
                  <a:ea typeface="宋体" panose="02010600030101010101" pitchFamily="2" charset="-122"/>
                  <a:cs typeface="宋体" panose="02010600030101010101" pitchFamily="2" charset="-122"/>
                </a:rPr>
                <a:t>03</a:t>
              </a:r>
              <a:endParaRPr kumimoji="0" lang="en-US" altLang="zh-CN" sz="1800" b="1" i="0" u="none" strike="noStrike" kern="0" cap="none" spc="0" normalizeH="0" baseline="0" noProof="0">
                <a:ln>
                  <a:noFill/>
                </a:ln>
                <a:solidFill>
                  <a:srgbClr val="FFFFFF"/>
                </a:solidFill>
                <a:effectLst/>
                <a:uLnTx/>
                <a:uFillTx/>
                <a:latin typeface="Verdana" panose="020B0604030504040204" pitchFamily="34" charset="0"/>
                <a:ea typeface="宋体" panose="02010600030101010101" pitchFamily="2" charset="-122"/>
                <a:cs typeface="宋体" panose="02010600030101010101" pitchFamily="2" charset="-122"/>
              </a:endParaRPr>
            </a:p>
          </p:txBody>
        </p:sp>
      </p:grpSp>
      <p:grpSp>
        <p:nvGrpSpPr>
          <p:cNvPr id="15360" name="组 15359"/>
          <p:cNvGrpSpPr/>
          <p:nvPr/>
        </p:nvGrpSpPr>
        <p:grpSpPr>
          <a:xfrm>
            <a:off x="4010343" y="1564640"/>
            <a:ext cx="948853" cy="461963"/>
            <a:chOff x="2524026" y="1444898"/>
            <a:chExt cx="948464" cy="615785"/>
          </a:xfrm>
        </p:grpSpPr>
        <p:sp>
          <p:nvSpPr>
            <p:cNvPr id="28" name="Oval 16"/>
            <p:cNvSpPr>
              <a:spLocks noChangeArrowheads="1"/>
            </p:cNvSpPr>
            <p:nvPr/>
          </p:nvSpPr>
          <p:spPr bwMode="gray">
            <a:xfrm>
              <a:off x="2524026" y="1444898"/>
              <a:ext cx="599829" cy="615785"/>
            </a:xfrm>
            <a:prstGeom prst="ellipse">
              <a:avLst/>
            </a:prstGeom>
            <a:solidFill>
              <a:srgbClr val="90A8B0">
                <a:alpha val="79999"/>
              </a:srgbClr>
            </a:solidFill>
            <a:ln w="57150">
              <a:solidFill>
                <a:srgbClr val="FFFFFF"/>
              </a:solidFill>
              <a:rou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29" name="Text Box 17"/>
            <p:cNvSpPr txBox="1">
              <a:spLocks noChangeArrowheads="1"/>
            </p:cNvSpPr>
            <p:nvPr/>
          </p:nvSpPr>
          <p:spPr bwMode="gray">
            <a:xfrm>
              <a:off x="2555763" y="1552820"/>
              <a:ext cx="531594" cy="493050"/>
            </a:xfrm>
            <a:prstGeom prst="rect">
              <a:avLst/>
            </a:prstGeom>
            <a:noFill/>
            <a:ln>
              <a:noFill/>
            </a:ln>
          </p:spPr>
          <p:txBody>
            <a:bodyPr>
              <a:spAutoFit/>
            </a:bodyPr>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altLang="zh-CN" sz="1800" b="1" i="0" u="none" strike="noStrike" kern="0" cap="none" spc="0" normalizeH="0" baseline="0" noProof="0" dirty="0">
                  <a:ln>
                    <a:noFill/>
                  </a:ln>
                  <a:solidFill>
                    <a:srgbClr val="FFFFFF"/>
                  </a:solidFill>
                  <a:effectLst/>
                  <a:uLnTx/>
                  <a:uFillTx/>
                  <a:latin typeface="Verdana" panose="020B0604030504040204" pitchFamily="34" charset="0"/>
                  <a:ea typeface="宋体" panose="02010600030101010101" pitchFamily="2" charset="-122"/>
                  <a:cs typeface="宋体" panose="02010600030101010101" pitchFamily="2" charset="-122"/>
                </a:rPr>
                <a:t>04</a:t>
              </a:r>
              <a:endParaRPr kumimoji="0" lang="en-US" altLang="zh-CN" sz="1800" b="1" i="0" u="none" strike="noStrike" kern="0" cap="none" spc="0" normalizeH="0" baseline="0" noProof="0" dirty="0">
                <a:ln>
                  <a:noFill/>
                </a:ln>
                <a:solidFill>
                  <a:srgbClr val="FFFFFF"/>
                </a:solidFill>
                <a:effectLst/>
                <a:uLnTx/>
                <a:uFillTx/>
                <a:latin typeface="Verdana" panose="020B0604030504040204" pitchFamily="34" charset="0"/>
                <a:ea typeface="宋体" panose="02010600030101010101" pitchFamily="2" charset="-122"/>
                <a:cs typeface="宋体" panose="02010600030101010101" pitchFamily="2" charset="-122"/>
              </a:endParaRPr>
            </a:p>
          </p:txBody>
        </p:sp>
        <p:sp>
          <p:nvSpPr>
            <p:cNvPr id="17426" name="矩形 30"/>
            <p:cNvSpPr/>
            <p:nvPr/>
          </p:nvSpPr>
          <p:spPr>
            <a:xfrm>
              <a:off x="3162737" y="1515304"/>
              <a:ext cx="309753" cy="490935"/>
            </a:xfrm>
            <a:prstGeom prst="rect">
              <a:avLst/>
            </a:prstGeom>
            <a:noFill/>
            <a:ln w="9525">
              <a:noFill/>
            </a:ln>
          </p:spPr>
          <p:txBody>
            <a:bodyPr wrap="none">
              <a:spAutoFit/>
            </a:bodyPr>
            <a:p>
              <a:pPr eaLnBrk="1" hangingPunct="1">
                <a:spcAft>
                  <a:spcPts val="600"/>
                </a:spcAft>
                <a:buFont typeface="Arial" panose="020B0604020202020204" pitchFamily="34" charset="0"/>
              </a:pPr>
              <a:endParaRPr lang="zh-CN" altLang="en-US" b="1" dirty="0">
                <a:solidFill>
                  <a:srgbClr val="606060"/>
                </a:solidFill>
                <a:latin typeface="微软雅黑" panose="020B0503020204020204" pitchFamily="34" charset="-122"/>
                <a:ea typeface="微软雅黑" panose="020B0503020204020204" pitchFamily="34" charset="-122"/>
              </a:endParaRPr>
            </a:p>
          </p:txBody>
        </p:sp>
      </p:grpSp>
      <p:grpSp>
        <p:nvGrpSpPr>
          <p:cNvPr id="15364" name="组 15363"/>
          <p:cNvGrpSpPr/>
          <p:nvPr/>
        </p:nvGrpSpPr>
        <p:grpSpPr>
          <a:xfrm>
            <a:off x="6659880" y="2468880"/>
            <a:ext cx="600256" cy="462315"/>
            <a:chOff x="6132165" y="3573016"/>
            <a:chExt cx="600075" cy="615950"/>
          </a:xfrm>
        </p:grpSpPr>
        <p:sp>
          <p:nvSpPr>
            <p:cNvPr id="17418" name="Oval 8"/>
            <p:cNvSpPr/>
            <p:nvPr/>
          </p:nvSpPr>
          <p:spPr>
            <a:xfrm>
              <a:off x="6132165" y="3573016"/>
              <a:ext cx="600075" cy="615950"/>
            </a:xfrm>
            <a:prstGeom prst="ellipse">
              <a:avLst/>
            </a:prstGeom>
            <a:solidFill>
              <a:schemeClr val="hlink">
                <a:alpha val="79999"/>
              </a:schemeClr>
            </a:solidFill>
            <a:ln w="57150" cap="flat" cmpd="sng">
              <a:solidFill>
                <a:srgbClr val="FFFFFF"/>
              </a:solidFill>
              <a:prstDash val="solid"/>
              <a:headEnd type="none" w="med" len="med"/>
              <a:tailEnd type="none" w="med" len="med"/>
            </a:ln>
          </p:spPr>
          <p:txBody>
            <a:bodyPr wrap="none" anchor="ctr"/>
            <a:p>
              <a:pPr eaLnBrk="1" hangingPunct="1">
                <a:buFont typeface="Arial" panose="020B0604020202020204" pitchFamily="34" charset="0"/>
              </a:pPr>
              <a:endParaRPr lang="zh-CN" altLang="en-US" dirty="0">
                <a:latin typeface="Arial" panose="020B0604020202020204" pitchFamily="34" charset="0"/>
              </a:endParaRPr>
            </a:p>
          </p:txBody>
        </p:sp>
        <p:sp>
          <p:nvSpPr>
            <p:cNvPr id="17419" name="Text Box 9"/>
            <p:cNvSpPr txBox="1"/>
            <p:nvPr/>
          </p:nvSpPr>
          <p:spPr>
            <a:xfrm>
              <a:off x="6163915" y="3680965"/>
              <a:ext cx="531812" cy="492443"/>
            </a:xfrm>
            <a:prstGeom prst="rect">
              <a:avLst/>
            </a:prstGeom>
            <a:noFill/>
            <a:ln w="9525">
              <a:noFill/>
            </a:ln>
          </p:spPr>
          <p:txBody>
            <a:bodyPr>
              <a:spAutoFit/>
            </a:bodyPr>
            <a:p>
              <a:pPr algn="ctr" eaLnBrk="1" hangingPunct="1">
                <a:spcBef>
                  <a:spcPct val="50000"/>
                </a:spcBef>
                <a:buFont typeface="Arial" panose="020B0604020202020204" pitchFamily="34" charset="0"/>
              </a:pPr>
              <a:r>
                <a:rPr lang="en-US" altLang="zh-CN" b="1" dirty="0">
                  <a:solidFill>
                    <a:schemeClr val="bg1"/>
                  </a:solidFill>
                  <a:latin typeface="Verdana" panose="020B0604030504040204" pitchFamily="34" charset="0"/>
                </a:rPr>
                <a:t>05</a:t>
              </a:r>
              <a:endParaRPr lang="en-US" altLang="zh-CN" b="1" dirty="0">
                <a:solidFill>
                  <a:schemeClr val="bg1"/>
                </a:solidFill>
                <a:latin typeface="Verdana" panose="020B0604030504040204" pitchFamily="34" charset="0"/>
              </a:endParaRPr>
            </a:p>
          </p:txBody>
        </p:sp>
      </p:grpSp>
      <p:sp>
        <p:nvSpPr>
          <p:cNvPr id="9" name="矩形 39"/>
          <p:cNvSpPr/>
          <p:nvPr/>
        </p:nvSpPr>
        <p:spPr>
          <a:xfrm>
            <a:off x="7308215" y="2534920"/>
            <a:ext cx="1554480" cy="368300"/>
          </a:xfrm>
          <a:prstGeom prst="rect">
            <a:avLst/>
          </a:prstGeom>
          <a:noFill/>
          <a:ln w="9525">
            <a:noFill/>
          </a:ln>
        </p:spPr>
        <p:txBody>
          <a:bodyPr wrap="none">
            <a:spAutoFit/>
          </a:bodyPr>
          <a:p>
            <a:pPr eaLnBrk="1" hangingPunct="1">
              <a:spcAft>
                <a:spcPts val="600"/>
              </a:spcAft>
              <a:buFont typeface="Arial" panose="020B0604020202020204" pitchFamily="34" charset="0"/>
            </a:pPr>
            <a:r>
              <a:rPr lang="zh-CN" altLang="en-US" b="1" dirty="0">
                <a:solidFill>
                  <a:srgbClr val="606060"/>
                </a:solidFill>
                <a:latin typeface="微软雅黑" panose="020B0503020204020204" pitchFamily="34" charset="-122"/>
                <a:ea typeface="微软雅黑" panose="020B0503020204020204" pitchFamily="34" charset="-122"/>
              </a:rPr>
              <a:t>提交</a:t>
            </a:r>
            <a:r>
              <a:rPr lang="zh-CN" altLang="en-US" b="1" dirty="0">
                <a:solidFill>
                  <a:srgbClr val="606060"/>
                </a:solidFill>
                <a:latin typeface="微软雅黑" panose="020B0503020204020204" pitchFamily="34" charset="-122"/>
                <a:ea typeface="微软雅黑" panose="020B0503020204020204" pitchFamily="34" charset="-122"/>
              </a:rPr>
              <a:t>报名信息</a:t>
            </a:r>
            <a:endParaRPr lang="zh-CN" altLang="en-US" b="1" dirty="0">
              <a:solidFill>
                <a:srgbClr val="606060"/>
              </a:solidFill>
              <a:latin typeface="微软雅黑" panose="020B0503020204020204" pitchFamily="34" charset="-122"/>
              <a:ea typeface="微软雅黑" panose="020B0503020204020204" pitchFamily="34" charset="-122"/>
            </a:endParaRPr>
          </a:p>
        </p:txBody>
      </p:sp>
      <p:sp>
        <p:nvSpPr>
          <p:cNvPr id="3" name="矩形 15361"/>
          <p:cNvSpPr/>
          <p:nvPr/>
        </p:nvSpPr>
        <p:spPr>
          <a:xfrm>
            <a:off x="4610702" y="1595537"/>
            <a:ext cx="2240280" cy="721995"/>
          </a:xfrm>
          <a:prstGeom prst="rect">
            <a:avLst/>
          </a:prstGeom>
          <a:noFill/>
          <a:ln w="9525">
            <a:noFill/>
          </a:ln>
        </p:spPr>
        <p:txBody>
          <a:bodyPr wrap="none">
            <a:spAutoFit/>
          </a:bodyPr>
          <a:p>
            <a:pPr algn="l" eaLnBrk="1" hangingPunct="1">
              <a:spcAft>
                <a:spcPts val="600"/>
              </a:spcAft>
              <a:buFont typeface="Arial" panose="020B0604020202020204" pitchFamily="34" charset="0"/>
            </a:pPr>
            <a:r>
              <a:rPr lang="zh-CN" altLang="en-US" b="1" dirty="0">
                <a:solidFill>
                  <a:srgbClr val="606060"/>
                </a:solidFill>
                <a:latin typeface="微软雅黑" panose="020B0503020204020204" pitchFamily="34" charset="-122"/>
                <a:ea typeface="微软雅黑" panose="020B0503020204020204" pitchFamily="34" charset="-122"/>
                <a:sym typeface="+mn-ea"/>
              </a:rPr>
              <a:t>填写学生具体信息，</a:t>
            </a:r>
            <a:endParaRPr lang="zh-CN" altLang="en-US" b="1" dirty="0">
              <a:solidFill>
                <a:srgbClr val="606060"/>
              </a:solidFill>
              <a:latin typeface="微软雅黑" panose="020B0503020204020204" pitchFamily="34" charset="-122"/>
              <a:ea typeface="微软雅黑" panose="020B0503020204020204" pitchFamily="34" charset="-122"/>
              <a:sym typeface="+mn-ea"/>
            </a:endParaRPr>
          </a:p>
          <a:p>
            <a:pPr algn="l" eaLnBrk="1" hangingPunct="1">
              <a:spcAft>
                <a:spcPts val="600"/>
              </a:spcAft>
              <a:buFont typeface="Arial" panose="020B0604020202020204" pitchFamily="34" charset="0"/>
            </a:pPr>
            <a:r>
              <a:rPr lang="zh-CN" altLang="en-US" b="1" dirty="0">
                <a:solidFill>
                  <a:srgbClr val="606060"/>
                </a:solidFill>
                <a:latin typeface="微软雅黑" panose="020B0503020204020204" pitchFamily="34" charset="-122"/>
                <a:ea typeface="微软雅黑" panose="020B0503020204020204" pitchFamily="34" charset="-122"/>
                <a:sym typeface="+mn-ea"/>
              </a:rPr>
              <a:t>填报志愿</a:t>
            </a:r>
            <a:endParaRPr lang="zh-CN" altLang="en-US" b="1" dirty="0">
              <a:solidFill>
                <a:srgbClr val="606060"/>
              </a:solidFill>
              <a:latin typeface="微软雅黑" panose="020B0503020204020204" pitchFamily="34" charset="-122"/>
              <a:ea typeface="微软雅黑" panose="020B0503020204020204" pitchFamily="34" charset="-122"/>
            </a:endParaRPr>
          </a:p>
        </p:txBody>
      </p:sp>
      <p:sp>
        <p:nvSpPr>
          <p:cNvPr id="10" name="矩形 39"/>
          <p:cNvSpPr/>
          <p:nvPr/>
        </p:nvSpPr>
        <p:spPr>
          <a:xfrm>
            <a:off x="3707765" y="3363595"/>
            <a:ext cx="3670300" cy="368300"/>
          </a:xfrm>
          <a:prstGeom prst="rect">
            <a:avLst/>
          </a:prstGeom>
          <a:noFill/>
          <a:ln w="9525">
            <a:noFill/>
          </a:ln>
        </p:spPr>
        <p:txBody>
          <a:bodyPr wrap="square">
            <a:spAutoFit/>
          </a:bodyPr>
          <a:p>
            <a:pPr algn="l" eaLnBrk="1" hangingPunct="1">
              <a:spcAft>
                <a:spcPts val="600"/>
              </a:spcAft>
              <a:buFont typeface="Arial" panose="020B0604020202020204" pitchFamily="34" charset="0"/>
            </a:pPr>
            <a:r>
              <a:rPr lang="zh-CN" altLang="en-US" b="1" dirty="0">
                <a:solidFill>
                  <a:srgbClr val="606060"/>
                </a:solidFill>
                <a:latin typeface="微软雅黑" panose="020B0503020204020204" pitchFamily="34" charset="-122"/>
                <a:ea typeface="微软雅黑" panose="020B0503020204020204" pitchFamily="34" charset="-122"/>
                <a:sym typeface="+mn-ea"/>
              </a:rPr>
              <a:t>点击</a:t>
            </a:r>
            <a:r>
              <a:rPr lang="en-US" altLang="zh-CN" b="1" dirty="0">
                <a:solidFill>
                  <a:srgbClr val="606060"/>
                </a:solidFill>
                <a:latin typeface="微软雅黑" panose="020B0503020204020204" pitchFamily="34" charset="-122"/>
                <a:ea typeface="微软雅黑" panose="020B0503020204020204" pitchFamily="34" charset="-122"/>
                <a:sym typeface="+mn-ea"/>
              </a:rPr>
              <a:t>“</a:t>
            </a:r>
            <a:r>
              <a:rPr lang="zh-CN" altLang="en-US" b="1" dirty="0">
                <a:solidFill>
                  <a:srgbClr val="606060"/>
                </a:solidFill>
                <a:latin typeface="微软雅黑" panose="020B0503020204020204" pitchFamily="34" charset="-122"/>
                <a:ea typeface="微软雅黑" panose="020B0503020204020204" pitchFamily="34" charset="-122"/>
                <a:sym typeface="+mn-ea"/>
              </a:rPr>
              <a:t>民办学校</a:t>
            </a:r>
            <a:r>
              <a:rPr lang="en-US" altLang="zh-CN" b="1" dirty="0">
                <a:solidFill>
                  <a:srgbClr val="606060"/>
                </a:solidFill>
                <a:latin typeface="微软雅黑" panose="020B0503020204020204" pitchFamily="34" charset="-122"/>
                <a:ea typeface="微软雅黑" panose="020B0503020204020204" pitchFamily="34" charset="-122"/>
                <a:sym typeface="+mn-ea"/>
              </a:rPr>
              <a:t>”</a:t>
            </a:r>
            <a:r>
              <a:rPr lang="zh-CN" altLang="en-US" b="1" dirty="0">
                <a:solidFill>
                  <a:srgbClr val="606060"/>
                </a:solidFill>
                <a:latin typeface="微软雅黑" panose="020B0503020204020204" pitchFamily="34" charset="-122"/>
                <a:ea typeface="微软雅黑" panose="020B0503020204020204" pitchFamily="34" charset="-122"/>
                <a:sym typeface="+mn-ea"/>
              </a:rPr>
              <a:t>，进入报名</a:t>
            </a:r>
            <a:endParaRPr lang="zh-CN" altLang="en-US" b="1" dirty="0">
              <a:solidFill>
                <a:srgbClr val="606060"/>
              </a:solidFill>
              <a:latin typeface="微软雅黑" panose="020B0503020204020204" pitchFamily="34" charset="-122"/>
              <a:ea typeface="微软雅黑" panose="020B0503020204020204" pitchFamily="34" charset="-122"/>
            </a:endParaRPr>
          </a:p>
        </p:txBody>
      </p:sp>
    </p:spTree>
  </p:cSld>
  <p:clrMapOvr>
    <a:masterClrMapping/>
  </p:clrMapOvr>
  <p:transition spd="slow" advTm="1350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p:tgtEl>
                                          <p:spTgt spid="30"/>
                                        </p:tgtEl>
                                        <p:attrNameLst>
                                          <p:attrName>ppt_y</p:attrName>
                                        </p:attrNameLst>
                                      </p:cBhvr>
                                      <p:tavLst>
                                        <p:tav tm="0">
                                          <p:val>
                                            <p:strVal val="#ppt_y+#ppt_h*1.125000"/>
                                          </p:val>
                                        </p:tav>
                                        <p:tav tm="100000">
                                          <p:val>
                                            <p:strVal val="#ppt_y"/>
                                          </p:val>
                                        </p:tav>
                                      </p:tavLst>
                                    </p:anim>
                                    <p:animEffect transition="in" filter="wipe(up)">
                                      <p:cBhvr>
                                        <p:cTn id="20" dur="500"/>
                                        <p:tgtEl>
                                          <p:spTgt spid="30"/>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p:tgtEl>
                                          <p:spTgt spid="10"/>
                                        </p:tgtEl>
                                        <p:attrNameLst>
                                          <p:attrName>ppt_y</p:attrName>
                                        </p:attrNameLst>
                                      </p:cBhvr>
                                      <p:tavLst>
                                        <p:tav tm="0">
                                          <p:val>
                                            <p:strVal val="#ppt_y+#ppt_h*1.125000"/>
                                          </p:val>
                                        </p:tav>
                                        <p:tav tm="100000">
                                          <p:val>
                                            <p:strVal val="#ppt_y"/>
                                          </p:val>
                                        </p:tav>
                                      </p:tavLst>
                                    </p:anim>
                                    <p:animEffect transition="in" filter="wipe(up)">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15360"/>
                                        </p:tgtEl>
                                        <p:attrNameLst>
                                          <p:attrName>style.visibility</p:attrName>
                                        </p:attrNameLst>
                                      </p:cBhvr>
                                      <p:to>
                                        <p:strVal val="visible"/>
                                      </p:to>
                                    </p:set>
                                    <p:anim calcmode="lin" valueType="num">
                                      <p:cBhvr additive="base">
                                        <p:cTn id="29" dur="500"/>
                                        <p:tgtEl>
                                          <p:spTgt spid="15360"/>
                                        </p:tgtEl>
                                        <p:attrNameLst>
                                          <p:attrName>ppt_y</p:attrName>
                                        </p:attrNameLst>
                                      </p:cBhvr>
                                      <p:tavLst>
                                        <p:tav tm="0">
                                          <p:val>
                                            <p:strVal val="#ppt_y+#ppt_h*1.125000"/>
                                          </p:val>
                                        </p:tav>
                                        <p:tav tm="100000">
                                          <p:val>
                                            <p:strVal val="#ppt_y"/>
                                          </p:val>
                                        </p:tav>
                                      </p:tavLst>
                                    </p:anim>
                                    <p:animEffect transition="in" filter="wipe(up)">
                                      <p:cBhvr>
                                        <p:cTn id="30" dur="500"/>
                                        <p:tgtEl>
                                          <p:spTgt spid="15360"/>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p:tgtEl>
                                          <p:spTgt spid="3"/>
                                        </p:tgtEl>
                                        <p:attrNameLst>
                                          <p:attrName>ppt_y</p:attrName>
                                        </p:attrNameLst>
                                      </p:cBhvr>
                                      <p:tavLst>
                                        <p:tav tm="0">
                                          <p:val>
                                            <p:strVal val="#ppt_y+#ppt_h*1.125000"/>
                                          </p:val>
                                        </p:tav>
                                        <p:tav tm="100000">
                                          <p:val>
                                            <p:strVal val="#ppt_y"/>
                                          </p:val>
                                        </p:tav>
                                      </p:tavLst>
                                    </p:anim>
                                    <p:animEffect transition="in" filter="wipe(up)">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nodeType="clickEffect">
                                  <p:stCondLst>
                                    <p:cond delay="0"/>
                                  </p:stCondLst>
                                  <p:childTnLst>
                                    <p:set>
                                      <p:cBhvr>
                                        <p:cTn id="38" dur="1" fill="hold">
                                          <p:stCondLst>
                                            <p:cond delay="0"/>
                                          </p:stCondLst>
                                        </p:cTn>
                                        <p:tgtEl>
                                          <p:spTgt spid="15364"/>
                                        </p:tgtEl>
                                        <p:attrNameLst>
                                          <p:attrName>style.visibility</p:attrName>
                                        </p:attrNameLst>
                                      </p:cBhvr>
                                      <p:to>
                                        <p:strVal val="visible"/>
                                      </p:to>
                                    </p:set>
                                    <p:anim calcmode="lin" valueType="num">
                                      <p:cBhvr additive="base">
                                        <p:cTn id="39" dur="500"/>
                                        <p:tgtEl>
                                          <p:spTgt spid="15364"/>
                                        </p:tgtEl>
                                        <p:attrNameLst>
                                          <p:attrName>ppt_y</p:attrName>
                                        </p:attrNameLst>
                                      </p:cBhvr>
                                      <p:tavLst>
                                        <p:tav tm="0">
                                          <p:val>
                                            <p:strVal val="#ppt_y+#ppt_h*1.125000"/>
                                          </p:val>
                                        </p:tav>
                                        <p:tav tm="100000">
                                          <p:val>
                                            <p:strVal val="#ppt_y"/>
                                          </p:val>
                                        </p:tav>
                                      </p:tavLst>
                                    </p:anim>
                                    <p:animEffect transition="in" filter="wipe(up)">
                                      <p:cBhvr>
                                        <p:cTn id="40" dur="500"/>
                                        <p:tgtEl>
                                          <p:spTgt spid="15364"/>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p:tgtEl>
                                          <p:spTgt spid="9"/>
                                        </p:tgtEl>
                                        <p:attrNameLst>
                                          <p:attrName>ppt_y</p:attrName>
                                        </p:attrNameLst>
                                      </p:cBhvr>
                                      <p:tavLst>
                                        <p:tav tm="0">
                                          <p:val>
                                            <p:strVal val="#ppt_y+#ppt_h*1.125000"/>
                                          </p:val>
                                        </p:tav>
                                        <p:tav tm="100000">
                                          <p:val>
                                            <p:strVal val="#ppt_y"/>
                                          </p:val>
                                        </p:tav>
                                      </p:tavLst>
                                    </p:anim>
                                    <p:animEffect transition="in" filter="wipe(up)">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3" grpId="0"/>
      <p:bldP spid="3" grpId="1"/>
      <p:bldP spid="9" grpId="0"/>
      <p:bldP spid="9"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31" name="标题 1"/>
          <p:cNvSpPr txBox="1"/>
          <p:nvPr/>
        </p:nvSpPr>
        <p:spPr>
          <a:xfrm>
            <a:off x="925513" y="200025"/>
            <a:ext cx="7770812" cy="347663"/>
          </a:xfrm>
          <a:prstGeom prst="rect">
            <a:avLst/>
          </a:prstGeom>
          <a:noFill/>
          <a:ln w="9525">
            <a:noFill/>
          </a:ln>
        </p:spPr>
        <p:txBody>
          <a:bodyPr anchor="b"/>
          <a:p>
            <a:pPr eaLnBrk="1" hangingPunct="1">
              <a:lnSpc>
                <a:spcPct val="200000"/>
              </a:lnSpc>
              <a:buFont typeface="Arial" panose="020B0604020202020204" pitchFamily="34" charset="0"/>
            </a:pPr>
            <a:r>
              <a:rPr lang="zh-CN" altLang="en-US" sz="1600" dirty="0">
                <a:solidFill>
                  <a:srgbClr val="606060"/>
                </a:solidFill>
                <a:latin typeface="Arial" panose="020B0604020202020204" pitchFamily="34" charset="0"/>
                <a:ea typeface="微软雅黑" panose="020B0503020204020204" pitchFamily="34" charset="-122"/>
              </a:rPr>
              <a:t>报名操作步骤：</a:t>
            </a:r>
            <a:r>
              <a:rPr lang="zh-CN" altLang="en-US" sz="1600" b="1" dirty="0">
                <a:solidFill>
                  <a:srgbClr val="FF0000"/>
                </a:solidFill>
                <a:latin typeface="Arial" panose="020B0604020202020204" pitchFamily="34" charset="0"/>
                <a:ea typeface="微软雅黑" panose="020B0503020204020204" pitchFamily="34" charset="-122"/>
              </a:rPr>
              <a:t>民办校</a:t>
            </a:r>
            <a:r>
              <a:rPr lang="zh-CN" altLang="en-US" sz="1600" b="1" dirty="0">
                <a:solidFill>
                  <a:srgbClr val="606060"/>
                </a:solidFill>
                <a:latin typeface="Arial" panose="020B0604020202020204" pitchFamily="34" charset="0"/>
                <a:ea typeface="微软雅黑" panose="020B0503020204020204" pitchFamily="34" charset="-122"/>
              </a:rPr>
              <a:t>报名</a:t>
            </a:r>
            <a:endParaRPr lang="en-US" altLang="zh-CN" sz="1600" b="1" dirty="0">
              <a:solidFill>
                <a:srgbClr val="606060"/>
              </a:solidFill>
              <a:latin typeface="Arial" panose="020B0604020202020204" pitchFamily="34" charset="0"/>
              <a:ea typeface="微软雅黑" panose="020B0503020204020204" pitchFamily="34" charset="-122"/>
            </a:endParaRPr>
          </a:p>
        </p:txBody>
      </p:sp>
      <p:sp>
        <p:nvSpPr>
          <p:cNvPr id="4" name="自选图形 13"/>
          <p:cNvSpPr/>
          <p:nvPr>
            <p:custDataLst>
              <p:tags r:id="rId1"/>
            </p:custDataLst>
          </p:nvPr>
        </p:nvSpPr>
        <p:spPr>
          <a:xfrm>
            <a:off x="4572000" y="2446655"/>
            <a:ext cx="2493010" cy="2078990"/>
          </a:xfrm>
          <a:prstGeom prst="roundRect">
            <a:avLst>
              <a:gd name="adj" fmla="val 16667"/>
            </a:avLst>
          </a:prstGeom>
          <a:solidFill>
            <a:srgbClr val="FFFF00"/>
          </a:solidFill>
          <a:ln w="38100" cap="flat" cmpd="sng">
            <a:solidFill>
              <a:srgbClr val="F2F2F2"/>
            </a:solidFill>
            <a:prstDash val="solid"/>
            <a:headEnd type="none" w="med" len="med"/>
            <a:tailEnd type="none" w="med" len="med"/>
          </a:ln>
          <a:effectLst>
            <a:outerShdw dist="28398" dir="3806096" algn="ctr" rotWithShape="0">
              <a:srgbClr val="974706">
                <a:alpha val="50000"/>
              </a:srgbClr>
            </a:outerShdw>
          </a:effectLst>
        </p:spPr>
        <p:txBody>
          <a:bodyPr anchor="ctr"/>
          <a:p>
            <a:pPr eaLnBrk="1" hangingPunct="1">
              <a:lnSpc>
                <a:spcPts val="2000"/>
              </a:lnSpc>
              <a:spcAft>
                <a:spcPts val="600"/>
              </a:spcAft>
              <a:buFont typeface="Arial" panose="020B0604020202020204" pitchFamily="34" charset="0"/>
            </a:pPr>
            <a:r>
              <a:rPr lang="zh-CN" altLang="en-US" sz="1200" b="1" dirty="0">
                <a:latin typeface="微软雅黑" panose="020B0503020204020204" pitchFamily="34" charset="-122"/>
                <a:ea typeface="微软雅黑" panose="020B0503020204020204" pitchFamily="34" charset="-122"/>
                <a:sym typeface="+mn-ea"/>
              </a:rPr>
              <a:t>特别提醒：</a:t>
            </a:r>
            <a:endParaRPr lang="en-US" altLang="zh-CN" sz="1200" b="1" dirty="0">
              <a:latin typeface="微软雅黑" panose="020B0503020204020204" pitchFamily="34" charset="-122"/>
              <a:ea typeface="微软雅黑" panose="020B0503020204020204" pitchFamily="34" charset="-122"/>
            </a:endParaRPr>
          </a:p>
          <a:p>
            <a:pPr eaLnBrk="1" hangingPunct="1">
              <a:lnSpc>
                <a:spcPts val="2000"/>
              </a:lnSpc>
              <a:spcAft>
                <a:spcPts val="600"/>
              </a:spcAft>
              <a:buFont typeface="Arial" panose="020B0604020202020204" pitchFamily="34" charset="0"/>
            </a:pPr>
            <a:r>
              <a:rPr lang="zh-CN" altLang="en-US" sz="1200" b="1" dirty="0">
                <a:latin typeface="微软雅黑" panose="020B0503020204020204" pitchFamily="34" charset="-122"/>
                <a:ea typeface="微软雅黑" panose="020B0503020204020204" pitchFamily="34" charset="-122"/>
                <a:sym typeface="+mn-ea"/>
              </a:rPr>
              <a:t>适龄儿童只能填报一个民办小学志愿。</a:t>
            </a:r>
            <a:endParaRPr lang="zh-CN" altLang="en-US" sz="1200" b="1" dirty="0">
              <a:latin typeface="微软雅黑" panose="020B0503020204020204" pitchFamily="34" charset="-122"/>
              <a:ea typeface="微软雅黑" panose="020B0503020204020204" pitchFamily="34" charset="-122"/>
              <a:sym typeface="+mn-ea"/>
            </a:endParaRPr>
          </a:p>
          <a:p>
            <a:pPr eaLnBrk="1" hangingPunct="1">
              <a:lnSpc>
                <a:spcPts val="2000"/>
              </a:lnSpc>
              <a:spcAft>
                <a:spcPts val="600"/>
              </a:spcAft>
              <a:buFont typeface="Arial" panose="020B0604020202020204" pitchFamily="34" charset="0"/>
            </a:pPr>
            <a:r>
              <a:rPr lang="zh-CN" altLang="en-US" sz="1200" b="1" dirty="0">
                <a:latin typeface="微软雅黑" panose="020B0503020204020204" pitchFamily="34" charset="-122"/>
                <a:ea typeface="微软雅黑" panose="020B0503020204020204" pitchFamily="34" charset="-122"/>
                <a:sym typeface="+mn-ea"/>
              </a:rPr>
              <a:t>注：</a:t>
            </a:r>
            <a:r>
              <a:rPr lang="zh-CN" altLang="en-US" sz="1200" b="1" dirty="0">
                <a:latin typeface="微软雅黑" panose="020B0503020204020204" pitchFamily="34" charset="-122"/>
                <a:ea typeface="微软雅黑" panose="020B0503020204020204" pitchFamily="34" charset="-122"/>
                <a:sym typeface="+mn-ea"/>
              </a:rPr>
              <a:t>适龄儿童既</a:t>
            </a:r>
            <a:r>
              <a:rPr lang="zh-CN" altLang="en-US" sz="1200" b="1" dirty="0">
                <a:latin typeface="微软雅黑" panose="020B0503020204020204" pitchFamily="34" charset="-122"/>
                <a:ea typeface="微软雅黑" panose="020B0503020204020204" pitchFamily="34" charset="-122"/>
                <a:sym typeface="+mn-ea"/>
              </a:rPr>
              <a:t>可填报公办校，也可填报民办校。</a:t>
            </a:r>
            <a:endParaRPr lang="en-US" altLang="zh-CN" sz="1200" b="1" dirty="0">
              <a:latin typeface="微软雅黑" panose="020B0503020204020204" pitchFamily="34" charset="-122"/>
              <a:ea typeface="微软雅黑" panose="020B0503020204020204" pitchFamily="34" charset="-122"/>
            </a:endParaRPr>
          </a:p>
          <a:p>
            <a:pPr eaLnBrk="1" hangingPunct="1">
              <a:lnSpc>
                <a:spcPts val="2000"/>
              </a:lnSpc>
              <a:spcAft>
                <a:spcPts val="600"/>
              </a:spcAft>
              <a:buFont typeface="Arial" panose="020B0604020202020204" pitchFamily="34" charset="0"/>
            </a:pPr>
            <a:r>
              <a:rPr lang="zh-CN" altLang="en-US" sz="1200" b="1" dirty="0">
                <a:latin typeface="微软雅黑" panose="020B0503020204020204" pitchFamily="34" charset="-122"/>
                <a:ea typeface="微软雅黑" panose="020B0503020204020204" pitchFamily="34" charset="-122"/>
                <a:sym typeface="+mn-ea"/>
              </a:rPr>
              <a:t>（非常重要！！！）</a:t>
            </a:r>
            <a:endParaRPr lang="zh-CN" altLang="en-US" sz="1200" b="1" dirty="0">
              <a:latin typeface="微软雅黑" panose="020B0503020204020204" pitchFamily="34" charset="-122"/>
              <a:ea typeface="微软雅黑" panose="020B0503020204020204" pitchFamily="34" charset="-122"/>
            </a:endParaRPr>
          </a:p>
        </p:txBody>
      </p:sp>
      <p:pic>
        <p:nvPicPr>
          <p:cNvPr id="6" name="图片 5" descr="NN.png"/>
          <p:cNvPicPr>
            <a:picLocks noChangeAspect="1"/>
          </p:cNvPicPr>
          <p:nvPr>
            <p:custDataLst>
              <p:tags r:id="rId2"/>
            </p:custDataLst>
          </p:nvPr>
        </p:nvPicPr>
        <p:blipFill>
          <a:blip r:embed="rId3"/>
          <a:stretch>
            <a:fillRect/>
          </a:stretch>
        </p:blipFill>
        <p:spPr>
          <a:xfrm>
            <a:off x="5146675" y="1275715"/>
            <a:ext cx="1168400" cy="1011555"/>
          </a:xfrm>
          <a:prstGeom prst="rect">
            <a:avLst/>
          </a:prstGeom>
          <a:noFill/>
          <a:ln w="9525">
            <a:noFill/>
          </a:ln>
        </p:spPr>
      </p:pic>
      <p:pic>
        <p:nvPicPr>
          <p:cNvPr id="2" name="图片 1"/>
          <p:cNvPicPr>
            <a:picLocks noChangeAspect="1"/>
          </p:cNvPicPr>
          <p:nvPr>
            <p:custDataLst>
              <p:tags r:id="rId4"/>
            </p:custDataLst>
          </p:nvPr>
        </p:nvPicPr>
        <p:blipFill>
          <a:blip r:embed="rId5"/>
          <a:stretch>
            <a:fillRect/>
          </a:stretch>
        </p:blipFill>
        <p:spPr>
          <a:xfrm>
            <a:off x="971550" y="699135"/>
            <a:ext cx="2621280" cy="4300220"/>
          </a:xfrm>
          <a:prstGeom prst="rect">
            <a:avLst/>
          </a:prstGeom>
        </p:spPr>
      </p:pic>
    </p:spTree>
  </p:cSld>
  <p:clrMapOvr>
    <a:masterClrMapping/>
  </p:clrMapOvr>
  <p:transition spd="slow" advTm="2185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000000"/>
                                          </p:val>
                                        </p:tav>
                                        <p:tav tm="100000">
                                          <p:val>
                                            <p:strVal val="#ppt_w"/>
                                          </p:val>
                                        </p:tav>
                                      </p:tavLst>
                                    </p:anim>
                                    <p:anim calcmode="lin" valueType="num">
                                      <p:cBhvr>
                                        <p:cTn id="8" dur="500" fill="hold"/>
                                        <p:tgtEl>
                                          <p:spTgt spid="6"/>
                                        </p:tgtEl>
                                        <p:attrNameLst>
                                          <p:attrName>ppt_h</p:attrName>
                                        </p:attrNameLst>
                                      </p:cBhvr>
                                      <p:tavLst>
                                        <p:tav tm="0">
                                          <p:val>
                                            <p:fltVal val="0.00000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5"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000000"/>
                                          </p:val>
                                        </p:tav>
                                        <p:tav tm="100000">
                                          <p:val>
                                            <p:strVal val="#ppt_w"/>
                                          </p:val>
                                        </p:tav>
                                      </p:tavLst>
                                    </p:anim>
                                    <p:anim calcmode="lin" valueType="num">
                                      <p:cBhvr>
                                        <p:cTn id="14" dur="1000" fill="hold"/>
                                        <p:tgtEl>
                                          <p:spTgt spid="4"/>
                                        </p:tgtEl>
                                        <p:attrNameLst>
                                          <p:attrName>ppt_h</p:attrName>
                                        </p:attrNameLst>
                                      </p:cBhvr>
                                      <p:tavLst>
                                        <p:tav tm="0">
                                          <p:val>
                                            <p:fltVal val="0.000000"/>
                                          </p:val>
                                        </p:tav>
                                        <p:tav tm="100000">
                                          <p:val>
                                            <p:strVal val="#ppt_h"/>
                                          </p:val>
                                        </p:tav>
                                      </p:tavLst>
                                    </p:anim>
                                    <p:anim calcmode="lin" valueType="num">
                                      <p:cBhvr>
                                        <p:cTn id="15" dur="1000" fill="hold"/>
                                        <p:tgtEl>
                                          <p:spTgt spid="4"/>
                                        </p:tgtEl>
                                        <p:attrNameLst>
                                          <p:attrName>ppt_x</p:attrName>
                                        </p:attrNameLst>
                                      </p:cBhvr>
                                      <p:tavLst>
                                        <p:tav tm="0" fmla="#ppt_x+(cos(-2*pi*(1-$))*-#ppt_x-sin(-2*pi*(1-$))*(1-#ppt_y))*(1-$)">
                                          <p:val>
                                            <p:fltVal val="0.000000"/>
                                          </p:val>
                                        </p:tav>
                                        <p:tav tm="100000">
                                          <p:val>
                                            <p:fltVal val="1.000000"/>
                                          </p:val>
                                        </p:tav>
                                      </p:tavLst>
                                    </p:anim>
                                    <p:anim calcmode="lin" valueType="num">
                                      <p:cBhvr>
                                        <p:cTn id="16" dur="1000" fill="hold"/>
                                        <p:tgtEl>
                                          <p:spTgt spid="4"/>
                                        </p:tgtEl>
                                        <p:attrNameLst>
                                          <p:attrName>ppt_y</p:attrName>
                                        </p:attrNameLst>
                                      </p:cBhvr>
                                      <p:tavLst>
                                        <p:tav tm="0" fmla="#ppt_y+(sin(-2*pi*(1-$))*-#ppt_x+cos(-2*pi*(1-$))*(1-#ppt_y))*(1-$)">
                                          <p:val>
                                            <p:fltVal val="0.000000"/>
                                          </p:val>
                                        </p:tav>
                                        <p:tav tm="100000">
                                          <p:val>
                                            <p:fltVal val="1.000000"/>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31" name="标题 1"/>
          <p:cNvSpPr txBox="1"/>
          <p:nvPr/>
        </p:nvSpPr>
        <p:spPr>
          <a:xfrm>
            <a:off x="925513" y="200025"/>
            <a:ext cx="7770812" cy="347663"/>
          </a:xfrm>
          <a:prstGeom prst="rect">
            <a:avLst/>
          </a:prstGeom>
          <a:noFill/>
          <a:ln w="9525">
            <a:noFill/>
          </a:ln>
        </p:spPr>
        <p:txBody>
          <a:bodyPr anchor="b"/>
          <a:p>
            <a:pPr eaLnBrk="1" hangingPunct="1">
              <a:lnSpc>
                <a:spcPct val="200000"/>
              </a:lnSpc>
              <a:buFont typeface="Arial" panose="020B0604020202020204" pitchFamily="34" charset="0"/>
            </a:pPr>
            <a:r>
              <a:rPr lang="zh-CN" altLang="en-US" sz="1600" dirty="0">
                <a:solidFill>
                  <a:srgbClr val="606060"/>
                </a:solidFill>
                <a:latin typeface="Arial" panose="020B0604020202020204" pitchFamily="34" charset="0"/>
                <a:ea typeface="微软雅黑" panose="020B0503020204020204" pitchFamily="34" charset="-122"/>
              </a:rPr>
              <a:t>民办校报名操作步骤：</a:t>
            </a:r>
            <a:r>
              <a:rPr lang="zh-CN" altLang="en-US" sz="1600" b="1" dirty="0">
                <a:solidFill>
                  <a:srgbClr val="606060"/>
                </a:solidFill>
                <a:ea typeface="微软雅黑" panose="020B0503020204020204" pitchFamily="34" charset="-122"/>
                <a:sym typeface="+mn-ea"/>
              </a:rPr>
              <a:t>填写学生具体信息</a:t>
            </a:r>
            <a:r>
              <a:rPr lang="zh-CN" altLang="en-US" sz="1600" b="1" dirty="0">
                <a:solidFill>
                  <a:srgbClr val="FF0000"/>
                </a:solidFill>
                <a:ea typeface="微软雅黑" panose="020B0503020204020204" pitchFamily="34" charset="-122"/>
                <a:sym typeface="+mn-ea"/>
              </a:rPr>
              <a:t>（民办校志愿）</a:t>
            </a:r>
            <a:endParaRPr lang="zh-CN" altLang="en-US" sz="1600" b="1" dirty="0">
              <a:solidFill>
                <a:srgbClr val="FF0000"/>
              </a:solidFill>
              <a:latin typeface="Arial" panose="020B0604020202020204" pitchFamily="34" charset="0"/>
              <a:ea typeface="微软雅黑" panose="020B0503020204020204" pitchFamily="34" charset="-122"/>
              <a:sym typeface="+mn-ea"/>
            </a:endParaRPr>
          </a:p>
        </p:txBody>
      </p:sp>
      <p:pic>
        <p:nvPicPr>
          <p:cNvPr id="11" name="图片 10"/>
          <p:cNvPicPr>
            <a:picLocks noChangeAspect="1"/>
          </p:cNvPicPr>
          <p:nvPr/>
        </p:nvPicPr>
        <p:blipFill>
          <a:blip r:embed="rId1"/>
          <a:stretch>
            <a:fillRect/>
          </a:stretch>
        </p:blipFill>
        <p:spPr>
          <a:xfrm>
            <a:off x="1907540" y="771525"/>
            <a:ext cx="2125980" cy="4100195"/>
          </a:xfrm>
          <a:prstGeom prst="rect">
            <a:avLst/>
          </a:prstGeom>
        </p:spPr>
      </p:pic>
      <p:pic>
        <p:nvPicPr>
          <p:cNvPr id="13" name="图片 12" descr="/private/var/folders/z7/bt__nxtx57d9fl_h7ms5jfh00000gn/T/com.kingsoft.wpsoffice.mac/photoeditapp/20250617105755/temp.pngtemp"/>
          <p:cNvPicPr>
            <a:picLocks noChangeAspect="1"/>
          </p:cNvPicPr>
          <p:nvPr/>
        </p:nvPicPr>
        <p:blipFill>
          <a:blip r:embed="rId2"/>
          <a:stretch>
            <a:fillRect/>
          </a:stretch>
        </p:blipFill>
        <p:spPr>
          <a:xfrm>
            <a:off x="5507673" y="706755"/>
            <a:ext cx="2207895" cy="4164965"/>
          </a:xfrm>
          <a:prstGeom prst="rect">
            <a:avLst/>
          </a:prstGeom>
        </p:spPr>
      </p:pic>
      <p:sp>
        <p:nvSpPr>
          <p:cNvPr id="12" name="矩形标注 1073742868"/>
          <p:cNvSpPr/>
          <p:nvPr>
            <p:custDataLst>
              <p:tags r:id="rId3"/>
            </p:custDataLst>
          </p:nvPr>
        </p:nvSpPr>
        <p:spPr>
          <a:xfrm>
            <a:off x="4643755" y="2931795"/>
            <a:ext cx="662940" cy="1342390"/>
          </a:xfrm>
          <a:prstGeom prst="wedgeRectCallout">
            <a:avLst>
              <a:gd name="adj1" fmla="val 116042"/>
              <a:gd name="adj2" fmla="val 73560"/>
            </a:avLst>
          </a:prstGeom>
          <a:solidFill>
            <a:srgbClr val="FFFFFF"/>
          </a:solidFill>
          <a:ln w="38100" cap="flat" cmpd="sng">
            <a:solidFill>
              <a:srgbClr val="0070C0"/>
            </a:solidFill>
            <a:prstDash val="solid"/>
            <a:miter/>
            <a:headEnd type="none" w="med" len="med"/>
            <a:tailEnd type="none" w="med" len="med"/>
          </a:ln>
        </p:spPr>
        <p:txBody>
          <a:bodyPr anchor="ctr"/>
          <a:p>
            <a:pPr algn="ctr" eaLnBrk="1" hangingPunct="1">
              <a:lnSpc>
                <a:spcPts val="2000"/>
              </a:lnSpc>
              <a:buFont typeface="Arial" panose="020B0604020202020204" pitchFamily="34" charset="0"/>
            </a:pPr>
            <a:r>
              <a:rPr lang="zh-CN" altLang="en-US" sz="1200" dirty="0">
                <a:latin typeface="微软雅黑" panose="020B0503020204020204" pitchFamily="34" charset="-122"/>
                <a:ea typeface="微软雅黑" panose="020B0503020204020204" pitchFamily="34" charset="-122"/>
              </a:rPr>
              <a:t>所有信息确认无误后点击【提交】</a:t>
            </a:r>
            <a:endParaRPr lang="zh-CN" altLang="en-US" sz="1200" dirty="0">
              <a:latin typeface="微软雅黑" panose="020B0503020204020204" pitchFamily="34" charset="-122"/>
              <a:ea typeface="微软雅黑" panose="020B0503020204020204" pitchFamily="34" charset="-122"/>
            </a:endParaRPr>
          </a:p>
        </p:txBody>
      </p:sp>
      <p:sp>
        <p:nvSpPr>
          <p:cNvPr id="6" name="右箭头 5"/>
          <p:cNvSpPr/>
          <p:nvPr>
            <p:custDataLst>
              <p:tags r:id="rId4"/>
            </p:custDataLst>
          </p:nvPr>
        </p:nvSpPr>
        <p:spPr>
          <a:xfrm>
            <a:off x="1259205" y="2525395"/>
            <a:ext cx="544830" cy="51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矩形标注 1073742867"/>
          <p:cNvSpPr/>
          <p:nvPr>
            <p:custDataLst>
              <p:tags r:id="rId5"/>
            </p:custDataLst>
          </p:nvPr>
        </p:nvSpPr>
        <p:spPr>
          <a:xfrm>
            <a:off x="323215" y="1491615"/>
            <a:ext cx="745490" cy="2374265"/>
          </a:xfrm>
          <a:prstGeom prst="wedgeRectCallout">
            <a:avLst>
              <a:gd name="adj1" fmla="val -47271"/>
              <a:gd name="adj2" fmla="val -23778"/>
            </a:avLst>
          </a:prstGeom>
          <a:solidFill>
            <a:srgbClr val="FFFFFF"/>
          </a:solidFill>
          <a:ln w="38100" cap="flat" cmpd="sng">
            <a:solidFill>
              <a:srgbClr val="FF6600"/>
            </a:solidFill>
            <a:prstDash val="solid"/>
            <a:miter/>
            <a:headEnd type="none" w="med" len="med"/>
            <a:tailEnd type="none" w="med" len="med"/>
          </a:ln>
        </p:spPr>
        <p:txBody>
          <a:bodyPr anchor="ctr"/>
          <a:p>
            <a:pPr eaLnBrk="1" hangingPunct="1">
              <a:lnSpc>
                <a:spcPts val="2000"/>
              </a:lnSpc>
              <a:buFont typeface="Arial" panose="020B0604020202020204" pitchFamily="34" charset="0"/>
            </a:pPr>
            <a:r>
              <a:rPr lang="zh-CN" altLang="en-US" sz="1400" dirty="0">
                <a:latin typeface="微软雅黑" panose="020B0503020204020204" pitchFamily="34" charset="-122"/>
                <a:ea typeface="微软雅黑" panose="020B0503020204020204" pitchFamily="34" charset="-122"/>
                <a:sym typeface="+mn-ea"/>
              </a:rPr>
              <a:t>请如实输入具体内容。</a:t>
            </a:r>
            <a:endParaRPr lang="zh-CN" altLang="en-US" sz="1200" dirty="0">
              <a:latin typeface="微软雅黑" panose="020B0503020204020204" pitchFamily="34" charset="-122"/>
              <a:ea typeface="微软雅黑" panose="020B0503020204020204" pitchFamily="34" charset="-122"/>
            </a:endParaRPr>
          </a:p>
        </p:txBody>
      </p:sp>
    </p:spTree>
  </p:cSld>
  <p:clrMapOvr>
    <a:masterClrMapping/>
  </p:clrMapOvr>
  <p:transition spd="slow" advTm="218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100"/>
                                        <p:tgtEl>
                                          <p:spTgt spid="12"/>
                                        </p:tgtEl>
                                      </p:cBhvr>
                                    </p:animEffect>
                                  </p:childTnLst>
                                </p:cTn>
                              </p:par>
                            </p:childTnLst>
                          </p:cTn>
                        </p:par>
                        <p:par>
                          <p:cTn id="8" fill="hold">
                            <p:stCondLst>
                              <p:cond delay="1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4"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3073"/>
          <p:cNvSpPr>
            <a:spLocks noGrp="1"/>
          </p:cNvSpPr>
          <p:nvPr>
            <p:ph type="ctrTitle"/>
          </p:nvPr>
        </p:nvSpPr>
        <p:spPr>
          <a:xfrm>
            <a:off x="908050" y="177800"/>
            <a:ext cx="7772400" cy="306388"/>
          </a:xfrm>
        </p:spPr>
        <p:txBody>
          <a:bodyPr vert="horz" wrap="square" lIns="91440" tIns="45720" rIns="91440" bIns="45720" anchor="ctr"/>
          <a:p>
            <a:pPr eaLnBrk="1" hangingPunct="1">
              <a:buClrTx/>
              <a:buSzTx/>
            </a:pPr>
            <a:r>
              <a:rPr lang="zh-CN" altLang="en-US" sz="2400"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rPr>
              <a:t>报名方式</a:t>
            </a:r>
            <a:r>
              <a:rPr lang="en-US" altLang="zh-CN" sz="2400" dirty="0">
                <a:sym typeface="+mn-ea"/>
              </a:rPr>
              <a:t>      </a:t>
            </a:r>
            <a:r>
              <a:rPr lang="zh-CN" altLang="en-US" sz="2400" dirty="0">
                <a:sym typeface="+mn-ea"/>
              </a:rPr>
              <a:t>报名时间：6月</a:t>
            </a:r>
            <a:r>
              <a:rPr lang="en-US" altLang="zh-CN" sz="2400" dirty="0">
                <a:sym typeface="+mn-ea"/>
              </a:rPr>
              <a:t>24</a:t>
            </a:r>
            <a:r>
              <a:rPr lang="zh-CN" altLang="en-US" sz="2400" dirty="0">
                <a:sym typeface="+mn-ea"/>
              </a:rPr>
              <a:t>日</a:t>
            </a:r>
            <a:r>
              <a:rPr lang="en-US" altLang="zh-CN" sz="2400" dirty="0">
                <a:sym typeface="+mn-ea"/>
              </a:rPr>
              <a:t>9:00</a:t>
            </a:r>
            <a:r>
              <a:rPr lang="zh-CN" altLang="en-US" sz="2400" dirty="0">
                <a:sym typeface="+mn-ea"/>
              </a:rPr>
              <a:t>—</a:t>
            </a:r>
            <a:r>
              <a:rPr lang="en-US" altLang="zh-CN" sz="2400" dirty="0">
                <a:sym typeface="+mn-ea"/>
              </a:rPr>
              <a:t>6</a:t>
            </a:r>
            <a:r>
              <a:rPr lang="zh-CN" altLang="en-US" sz="2400" dirty="0">
                <a:sym typeface="+mn-ea"/>
              </a:rPr>
              <a:t>月</a:t>
            </a:r>
            <a:r>
              <a:rPr lang="en-US" altLang="zh-CN" sz="2400" dirty="0">
                <a:sym typeface="+mn-ea"/>
              </a:rPr>
              <a:t>30</a:t>
            </a:r>
            <a:r>
              <a:rPr lang="zh-CN" altLang="en-US" sz="2400" dirty="0">
                <a:sym typeface="+mn-ea"/>
              </a:rPr>
              <a:t>日</a:t>
            </a:r>
            <a:r>
              <a:rPr lang="en-US" altLang="zh-CN" sz="2400" dirty="0">
                <a:sym typeface="+mn-ea"/>
              </a:rPr>
              <a:t>18:00</a:t>
            </a:r>
            <a:endParaRPr lang="zh-CN" altLang="en-US" sz="2400"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3" name="组 20"/>
          <p:cNvGrpSpPr/>
          <p:nvPr>
            <p:custDataLst>
              <p:tags r:id="rId1"/>
            </p:custDataLst>
          </p:nvPr>
        </p:nvGrpSpPr>
        <p:grpSpPr>
          <a:xfrm>
            <a:off x="123190" y="698818"/>
            <a:ext cx="8248651" cy="4345305"/>
            <a:chOff x="179512" y="1333257"/>
            <a:chExt cx="7508798" cy="5311637"/>
          </a:xfrm>
        </p:grpSpPr>
        <p:sp>
          <p:nvSpPr>
            <p:cNvPr id="4" name="文本框 1"/>
            <p:cNvSpPr txBox="1"/>
            <p:nvPr>
              <p:custDataLst>
                <p:tags r:id="rId2"/>
              </p:custDataLst>
            </p:nvPr>
          </p:nvSpPr>
          <p:spPr>
            <a:xfrm>
              <a:off x="290497" y="4275887"/>
              <a:ext cx="7149832" cy="2369007"/>
            </a:xfrm>
            <a:prstGeom prst="rect">
              <a:avLst/>
            </a:prstGeom>
            <a:noFill/>
            <a:ln w="9525">
              <a:noFill/>
            </a:ln>
          </p:spPr>
          <p:txBody>
            <a:bodyPr wrap="square">
              <a:spAutoFit/>
            </a:bodyPr>
            <a:p>
              <a:pPr eaLnBrk="1" hangingPunct="1">
                <a:lnSpc>
                  <a:spcPct val="200000"/>
                </a:lnSpc>
                <a:buFont typeface="Arial" panose="020B0604020202020204" pitchFamily="34" charset="0"/>
              </a:pPr>
              <a:r>
                <a:rPr lang="en-US" altLang="zh-CN" sz="1200" dirty="0">
                  <a:latin typeface="微软雅黑" panose="020B0503020204020204" pitchFamily="34" charset="-122"/>
                  <a:ea typeface="微软雅黑" panose="020B0503020204020204" pitchFamily="34" charset="-122"/>
                </a:rPr>
                <a:t>1.</a:t>
              </a:r>
              <a:r>
                <a:rPr sz="1200" dirty="0">
                  <a:latin typeface="微软雅黑" panose="020B0503020204020204" pitchFamily="34" charset="-122"/>
                  <a:ea typeface="微软雅黑" panose="020B0503020204020204" pitchFamily="34" charset="-122"/>
                  <a:sym typeface="+mn-ea"/>
                </a:rPr>
                <a:t>下载进入“e福州”app&gt;&gt;首页&gt;&gt;榕教之窗&gt;&gt;</a:t>
              </a:r>
              <a:r>
                <a:rPr lang="zh-CN" sz="1200" dirty="0">
                  <a:latin typeface="微软雅黑" panose="020B0503020204020204" pitchFamily="34" charset="-122"/>
                  <a:ea typeface="微软雅黑" panose="020B0503020204020204" pitchFamily="34" charset="-122"/>
                  <a:sym typeface="+mn-ea"/>
                </a:rPr>
                <a:t>榕教招生</a:t>
              </a:r>
              <a:r>
                <a:rPr sz="1200" dirty="0">
                  <a:latin typeface="微软雅黑" panose="020B0503020204020204" pitchFamily="34" charset="-122"/>
                  <a:ea typeface="微软雅黑" panose="020B0503020204020204" pitchFamily="34" charset="-122"/>
                  <a:sym typeface="+mn-ea"/>
                </a:rPr>
                <a:t>&gt;&gt;</a:t>
              </a:r>
              <a:r>
                <a:rPr sz="1200" dirty="0">
                  <a:latin typeface="微软雅黑" panose="020B0503020204020204" pitchFamily="34" charset="-122"/>
                  <a:ea typeface="微软雅黑" panose="020B0503020204020204" pitchFamily="34" charset="-122"/>
                  <a:sym typeface="+mn-ea"/>
                </a:rPr>
                <a:t>点击进入“小学招生”页面，进入报名操作</a:t>
              </a:r>
              <a:r>
                <a:rPr lang="zh-CN" altLang="zh-CN" sz="1200" dirty="0">
                  <a:latin typeface="微软雅黑" panose="020B0503020204020204" pitchFamily="34" charset="-122"/>
                  <a:ea typeface="微软雅黑" panose="020B0503020204020204" pitchFamily="34" charset="-122"/>
                  <a:sym typeface="+mn-ea"/>
                </a:rPr>
                <a:t>。</a:t>
              </a:r>
              <a:endParaRPr lang="zh-CN" altLang="zh-CN" sz="1200" dirty="0">
                <a:latin typeface="微软雅黑" panose="020B0503020204020204" pitchFamily="34" charset="-122"/>
                <a:ea typeface="微软雅黑" panose="020B0503020204020204" pitchFamily="34" charset="-122"/>
                <a:sym typeface="+mn-ea"/>
              </a:endParaRPr>
            </a:p>
            <a:p>
              <a:pPr eaLnBrk="1" hangingPunct="1">
                <a:lnSpc>
                  <a:spcPct val="200000"/>
                </a:lnSpc>
                <a:buFont typeface="Arial" panose="020B0604020202020204" pitchFamily="34" charset="0"/>
              </a:pPr>
              <a:r>
                <a:rPr lang="en-US" altLang="zh-CN" sz="1200" dirty="0">
                  <a:latin typeface="微软雅黑" panose="020B0503020204020204" pitchFamily="34" charset="-122"/>
                  <a:ea typeface="微软雅黑" panose="020B0503020204020204" pitchFamily="34" charset="-122"/>
                </a:rPr>
                <a:t>2.</a:t>
              </a:r>
              <a:r>
                <a:rPr lang="zh-CN" altLang="zh-CN" sz="1200" dirty="0">
                  <a:latin typeface="微软雅黑" panose="020B0503020204020204" pitchFamily="34" charset="-122"/>
                  <a:ea typeface="微软雅黑" panose="020B0503020204020204" pitchFamily="34" charset="-122"/>
                  <a:sym typeface="+mn-ea"/>
                </a:rPr>
                <a:t>下载进入“闽政通”</a:t>
              </a:r>
              <a:r>
                <a:rPr lang="en-US" altLang="zh-CN" sz="1200" dirty="0">
                  <a:latin typeface="微软雅黑" panose="020B0503020204020204" pitchFamily="34" charset="-122"/>
                  <a:ea typeface="微软雅黑" panose="020B0503020204020204" pitchFamily="34" charset="-122"/>
                  <a:sym typeface="+mn-ea"/>
                </a:rPr>
                <a:t>app</a:t>
              </a:r>
              <a:r>
                <a:rPr lang="zh-CN" altLang="zh-CN" sz="1200" dirty="0">
                  <a:latin typeface="微软雅黑" panose="020B0503020204020204" pitchFamily="34" charset="-122"/>
                  <a:ea typeface="微软雅黑" panose="020B0503020204020204" pitchFamily="34" charset="-122"/>
                  <a:sym typeface="+mn-ea"/>
                </a:rPr>
                <a:t>，在首页</a:t>
              </a:r>
              <a:r>
                <a:rPr lang="en-US" altLang="zh-CN" sz="1200" dirty="0">
                  <a:latin typeface="微软雅黑" panose="020B0503020204020204" pitchFamily="34" charset="-122"/>
                  <a:ea typeface="微软雅黑" panose="020B0503020204020204" pitchFamily="34" charset="-122"/>
                  <a:sym typeface="+mn-ea"/>
                </a:rPr>
                <a:t>“</a:t>
              </a:r>
              <a:r>
                <a:rPr lang="zh-CN" altLang="zh-CN" sz="1200" dirty="0">
                  <a:latin typeface="微软雅黑" panose="020B0503020204020204" pitchFamily="34" charset="-122"/>
                  <a:ea typeface="微软雅黑" panose="020B0503020204020204" pitchFamily="34" charset="-122"/>
                  <a:sym typeface="+mn-ea"/>
                </a:rPr>
                <a:t>搜索服务</a:t>
              </a:r>
              <a:r>
                <a:rPr lang="en-US" altLang="zh-CN" sz="1200" dirty="0">
                  <a:latin typeface="微软雅黑" panose="020B0503020204020204" pitchFamily="34" charset="-122"/>
                  <a:ea typeface="微软雅黑" panose="020B0503020204020204" pitchFamily="34" charset="-122"/>
                  <a:sym typeface="+mn-ea"/>
                </a:rPr>
                <a:t>”</a:t>
              </a:r>
              <a:r>
                <a:rPr lang="zh-CN" altLang="zh-CN" sz="1200" dirty="0">
                  <a:latin typeface="微软雅黑" panose="020B0503020204020204" pitchFamily="34" charset="-122"/>
                  <a:ea typeface="微软雅黑" panose="020B0503020204020204" pitchFamily="34" charset="-122"/>
                  <a:sym typeface="+mn-ea"/>
                </a:rPr>
                <a:t>输入</a:t>
              </a:r>
              <a:r>
                <a:rPr lang="en-US" altLang="zh-CN" sz="1200" dirty="0">
                  <a:latin typeface="微软雅黑" panose="020B0503020204020204" pitchFamily="34" charset="-122"/>
                  <a:ea typeface="微软雅黑" panose="020B0503020204020204" pitchFamily="34" charset="-122"/>
                  <a:sym typeface="+mn-ea"/>
                </a:rPr>
                <a:t>“</a:t>
              </a:r>
              <a:r>
                <a:rPr lang="zh-CN" altLang="en-US" sz="1200" dirty="0">
                  <a:latin typeface="微软雅黑" panose="020B0503020204020204" pitchFamily="34" charset="-122"/>
                  <a:ea typeface="微软雅黑" panose="020B0503020204020204" pitchFamily="34" charset="-122"/>
                  <a:sym typeface="+mn-ea"/>
                </a:rPr>
                <a:t>教育入学一件事（</a:t>
              </a:r>
              <a:r>
                <a:rPr lang="zh-CN" altLang="en-US" sz="1200" dirty="0">
                  <a:latin typeface="微软雅黑" panose="020B0503020204020204" pitchFamily="34" charset="-122"/>
                  <a:ea typeface="微软雅黑" panose="020B0503020204020204" pitchFamily="34" charset="-122"/>
                  <a:sym typeface="+mn-ea"/>
                </a:rPr>
                <a:t>福州）</a:t>
              </a:r>
              <a:r>
                <a:rPr lang="en-US" altLang="zh-CN" sz="1200" dirty="0">
                  <a:latin typeface="微软雅黑" panose="020B0503020204020204" pitchFamily="34" charset="-122"/>
                  <a:ea typeface="微软雅黑" panose="020B0503020204020204" pitchFamily="34" charset="-122"/>
                  <a:sym typeface="+mn-ea"/>
                </a:rPr>
                <a:t>”</a:t>
              </a:r>
              <a:r>
                <a:rPr lang="zh-CN" altLang="en-US" sz="1200" dirty="0">
                  <a:latin typeface="微软雅黑" panose="020B0503020204020204" pitchFamily="34" charset="-122"/>
                  <a:ea typeface="微软雅黑" panose="020B0503020204020204" pitchFamily="34" charset="-122"/>
                  <a:sym typeface="+mn-ea"/>
                </a:rPr>
                <a:t>查找到</a:t>
              </a:r>
              <a:r>
                <a:rPr lang="en-US" altLang="zh-CN" sz="1200" dirty="0">
                  <a:latin typeface="微软雅黑" panose="020B0503020204020204" pitchFamily="34" charset="-122"/>
                  <a:ea typeface="微软雅黑" panose="020B0503020204020204" pitchFamily="34" charset="-122"/>
                  <a:sym typeface="+mn-ea"/>
                </a:rPr>
                <a:t>”</a:t>
              </a:r>
              <a:r>
                <a:rPr lang="zh-CN" altLang="en-US" sz="1200" dirty="0">
                  <a:latin typeface="微软雅黑" panose="020B0503020204020204" pitchFamily="34" charset="-122"/>
                  <a:ea typeface="微软雅黑" panose="020B0503020204020204" pitchFamily="34" charset="-122"/>
                  <a:sym typeface="+mn-ea"/>
                </a:rPr>
                <a:t>小学报名</a:t>
              </a:r>
              <a:r>
                <a:rPr lang="en-US" altLang="zh-CN" sz="1200" dirty="0">
                  <a:latin typeface="微软雅黑" panose="020B0503020204020204" pitchFamily="34" charset="-122"/>
                  <a:ea typeface="微软雅黑" panose="020B0503020204020204" pitchFamily="34" charset="-122"/>
                  <a:sym typeface="+mn-ea"/>
                </a:rPr>
                <a:t>”</a:t>
              </a:r>
              <a:r>
                <a:rPr lang="zh-CN" altLang="en-US" sz="1200" dirty="0">
                  <a:latin typeface="微软雅黑" panose="020B0503020204020204" pitchFamily="34" charset="-122"/>
                  <a:ea typeface="微软雅黑" panose="020B0503020204020204" pitchFamily="34" charset="-122"/>
                  <a:sym typeface="+mn-ea"/>
                </a:rPr>
                <a:t>，点击进入报名操作。</a:t>
              </a:r>
              <a:endParaRPr lang="zh-CN" altLang="en-US" sz="1200" dirty="0">
                <a:latin typeface="微软雅黑" panose="020B0503020204020204" pitchFamily="34" charset="-122"/>
                <a:ea typeface="微软雅黑" panose="020B0503020204020204" pitchFamily="34" charset="-122"/>
                <a:sym typeface="+mn-ea"/>
              </a:endParaRPr>
            </a:p>
            <a:p>
              <a:pPr eaLnBrk="1" hangingPunct="1">
                <a:lnSpc>
                  <a:spcPct val="200000"/>
                </a:lnSpc>
                <a:buFont typeface="Arial" panose="020B0604020202020204" pitchFamily="34" charset="0"/>
              </a:pPr>
              <a:r>
                <a:rPr lang="en-US" altLang="zh-CN" sz="1200" dirty="0">
                  <a:latin typeface="微软雅黑" panose="020B0503020204020204" pitchFamily="34" charset="-122"/>
                  <a:ea typeface="微软雅黑" panose="020B0503020204020204" pitchFamily="34" charset="-122"/>
                  <a:sym typeface="+mn-ea"/>
                </a:rPr>
                <a:t>3.微信公众号搜索“福州教育”点击右下角“特色栏目-榕教之窗”使用“e福州”或“闽政通”账号进行登录填报</a:t>
              </a:r>
              <a:r>
                <a:rPr lang="zh-CN" altLang="en-US" sz="1200" dirty="0">
                  <a:latin typeface="微软雅黑" panose="020B0503020204020204" pitchFamily="34" charset="-122"/>
                  <a:ea typeface="微软雅黑" panose="020B0503020204020204" pitchFamily="34" charset="-122"/>
                  <a:sym typeface="+mn-ea"/>
                </a:rPr>
                <a:t>。</a:t>
              </a:r>
              <a:endParaRPr lang="en-US" altLang="zh-CN" sz="1200" dirty="0">
                <a:latin typeface="微软雅黑" panose="020B0503020204020204" pitchFamily="34" charset="-122"/>
                <a:ea typeface="微软雅黑" panose="020B0503020204020204" pitchFamily="34" charset="-122"/>
                <a:sym typeface="+mn-ea"/>
              </a:endParaRPr>
            </a:p>
            <a:p>
              <a:pPr eaLnBrk="1" hangingPunct="1">
                <a:lnSpc>
                  <a:spcPct val="200000"/>
                </a:lnSpc>
                <a:buFont typeface="Arial" panose="020B0604020202020204" pitchFamily="34" charset="0"/>
              </a:pPr>
              <a:endParaRPr lang="en-US" altLang="zh-CN" sz="1200" dirty="0">
                <a:latin typeface="微软雅黑" panose="020B0503020204020204" pitchFamily="34" charset="-122"/>
                <a:ea typeface="微软雅黑" panose="020B0503020204020204" pitchFamily="34" charset="-122"/>
                <a:sym typeface="+mn-ea"/>
              </a:endParaRPr>
            </a:p>
          </p:txBody>
        </p:sp>
        <p:grpSp>
          <p:nvGrpSpPr>
            <p:cNvPr id="5" name="组 2"/>
            <p:cNvGrpSpPr/>
            <p:nvPr/>
          </p:nvGrpSpPr>
          <p:grpSpPr>
            <a:xfrm>
              <a:off x="179512" y="1628748"/>
              <a:ext cx="685771" cy="685771"/>
              <a:chOff x="1828800" y="2090686"/>
              <a:chExt cx="685771" cy="685771"/>
            </a:xfrm>
          </p:grpSpPr>
          <p:sp>
            <p:nvSpPr>
              <p:cNvPr id="6" name="AutoShape 5"/>
              <p:cNvSpPr/>
              <p:nvPr>
                <p:custDataLst>
                  <p:tags r:id="rId3"/>
                </p:custDataLst>
              </p:nvPr>
            </p:nvSpPr>
            <p:spPr>
              <a:xfrm>
                <a:off x="1828800" y="2090686"/>
                <a:ext cx="685771" cy="685771"/>
              </a:xfrm>
              <a:prstGeom prst="diamond">
                <a:avLst/>
              </a:prstGeom>
              <a:solidFill>
                <a:srgbClr val="74A1DE"/>
              </a:solidFill>
              <a:ln w="25400" cap="flat" cmpd="sng">
                <a:solidFill>
                  <a:srgbClr val="FFFFFF"/>
                </a:solidFill>
                <a:prstDash val="solid"/>
                <a:miter/>
                <a:headEnd type="none" w="med" len="med"/>
                <a:tailEnd type="none" w="med" len="med"/>
              </a:ln>
              <a:effectLst>
                <a:outerShdw dist="76200" algn="ctr" rotWithShape="0">
                  <a:srgbClr val="C0C0C0"/>
                </a:outerShdw>
              </a:effectLst>
            </p:spPr>
            <p:txBody>
              <a:bodyPr wrap="none" anchor="ctr"/>
              <a:p>
                <a:pPr eaLnBrk="1" hangingPunct="1">
                  <a:buFont typeface="Arial" panose="020B0604020202020204" pitchFamily="34" charset="0"/>
                </a:pPr>
                <a:endParaRPr lang="zh-CN" altLang="en-US" dirty="0">
                  <a:solidFill>
                    <a:srgbClr val="000000"/>
                  </a:solidFill>
                  <a:latin typeface="Arial" panose="020B0604020202020204" pitchFamily="34" charset="0"/>
                </a:endParaRPr>
              </a:p>
            </p:txBody>
          </p:sp>
          <p:sp>
            <p:nvSpPr>
              <p:cNvPr id="7" name="Text Box 7"/>
              <p:cNvSpPr txBox="1">
                <a:spLocks noChangeArrowheads="1"/>
              </p:cNvSpPr>
              <p:nvPr>
                <p:custDataLst>
                  <p:tags r:id="rId4"/>
                </p:custDataLst>
              </p:nvPr>
            </p:nvSpPr>
            <p:spPr bwMode="gray">
              <a:xfrm>
                <a:off x="1981982" y="2121205"/>
                <a:ext cx="356943" cy="562755"/>
              </a:xfrm>
              <a:prstGeom prst="rect">
                <a:avLst/>
              </a:prstGeom>
              <a:noFill/>
              <a:ln>
                <a:noFill/>
              </a:ln>
            </p:spPr>
            <p:txBody>
              <a:bodyPr>
                <a:spAutoFit/>
              </a:bodyPr>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宋体" panose="02010600030101010101" pitchFamily="2" charset="-122"/>
                  </a:rPr>
                  <a:t>一</a:t>
                </a:r>
                <a:endParaRPr kumimoji="0" lang="zh-CN" altLang="en-US" sz="2400" b="1" i="0" u="none" strike="noStrike" kern="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宋体" panose="02010600030101010101" pitchFamily="2" charset="-122"/>
                </a:endParaRPr>
              </a:p>
            </p:txBody>
          </p:sp>
        </p:grpSp>
        <p:grpSp>
          <p:nvGrpSpPr>
            <p:cNvPr id="16392" name="组 17"/>
            <p:cNvGrpSpPr/>
            <p:nvPr/>
          </p:nvGrpSpPr>
          <p:grpSpPr>
            <a:xfrm>
              <a:off x="251524" y="3429758"/>
              <a:ext cx="685771" cy="942386"/>
              <a:chOff x="1828804" y="2497648"/>
              <a:chExt cx="685771" cy="942386"/>
            </a:xfrm>
          </p:grpSpPr>
          <p:sp>
            <p:nvSpPr>
              <p:cNvPr id="8" name="AutoShape 9"/>
              <p:cNvSpPr/>
              <p:nvPr>
                <p:custDataLst>
                  <p:tags r:id="rId5"/>
                </p:custDataLst>
              </p:nvPr>
            </p:nvSpPr>
            <p:spPr>
              <a:xfrm>
                <a:off x="1829048" y="2753078"/>
                <a:ext cx="684983" cy="686950"/>
              </a:xfrm>
              <a:prstGeom prst="diamond">
                <a:avLst/>
              </a:prstGeom>
              <a:solidFill>
                <a:srgbClr val="E49514"/>
              </a:solidFill>
              <a:ln w="25400" cap="flat" cmpd="sng">
                <a:solidFill>
                  <a:srgbClr val="FFFFFF"/>
                </a:solidFill>
                <a:prstDash val="solid"/>
                <a:miter/>
                <a:headEnd type="none" w="med" len="med"/>
                <a:tailEnd type="none" w="med" len="med"/>
              </a:ln>
              <a:effectLst>
                <a:outerShdw dist="76200" algn="ctr" rotWithShape="0">
                  <a:srgbClr val="C0C0C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宋体" panose="02010600030101010101" pitchFamily="2" charset="-122"/>
                    <a:sym typeface="+mn-ea"/>
                  </a:rPr>
                  <a:t>二</a:t>
                </a:r>
                <a:endParaRPr kumimoji="0" lang="zh-CN" altLang="en-US" sz="2400" b="1" i="0" u="none" strike="noStrike" kern="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15" name="Text Box 11"/>
              <p:cNvSpPr txBox="1">
                <a:spLocks noChangeArrowheads="1"/>
              </p:cNvSpPr>
              <p:nvPr/>
            </p:nvSpPr>
            <p:spPr bwMode="gray">
              <a:xfrm>
                <a:off x="2086278" y="2496927"/>
                <a:ext cx="355497" cy="615150"/>
              </a:xfrm>
              <a:prstGeom prst="rect">
                <a:avLst/>
              </a:prstGeom>
              <a:noFill/>
              <a:ln>
                <a:noFill/>
              </a:ln>
            </p:spPr>
            <p:txBody>
              <a:bodyPr>
                <a:spAutoFit/>
              </a:bodyPr>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defRPr/>
                </a:pPr>
                <a:endParaRPr kumimoji="0" lang="zh-CN" altLang="en-US" sz="2400" b="1" i="0" u="none" strike="noStrike" kern="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宋体" panose="02010600030101010101" pitchFamily="2" charset="-122"/>
                </a:endParaRPr>
              </a:p>
            </p:txBody>
          </p:sp>
        </p:grpSp>
        <p:sp>
          <p:nvSpPr>
            <p:cNvPr id="9" name="矩形 3"/>
            <p:cNvSpPr/>
            <p:nvPr>
              <p:custDataLst>
                <p:tags r:id="rId6"/>
              </p:custDataLst>
            </p:nvPr>
          </p:nvSpPr>
          <p:spPr>
            <a:xfrm>
              <a:off x="1180931" y="1333257"/>
              <a:ext cx="944840" cy="863854"/>
            </a:xfrm>
            <a:prstGeom prst="rect">
              <a:avLst/>
            </a:prstGeom>
            <a:noFill/>
            <a:ln w="9525">
              <a:noFill/>
            </a:ln>
          </p:spPr>
          <p:txBody>
            <a:bodyPr>
              <a:spAutoFit/>
            </a:bodyPr>
            <a:p>
              <a:pPr eaLnBrk="1" hangingPunct="1">
                <a:lnSpc>
                  <a:spcPct val="200000"/>
                </a:lnSpc>
                <a:buFont typeface="Arial" panose="020B0604020202020204" pitchFamily="34" charset="0"/>
              </a:pPr>
              <a:r>
                <a:rPr lang="zh-CN" altLang="en-US" sz="2000" dirty="0">
                  <a:solidFill>
                    <a:srgbClr val="000000"/>
                  </a:solidFill>
                  <a:latin typeface="微软雅黑" panose="020B0503020204020204" pitchFamily="34" charset="-122"/>
                  <a:ea typeface="微软雅黑" panose="020B0503020204020204" pitchFamily="34" charset="-122"/>
                </a:rPr>
                <a:t>电脑端</a:t>
              </a:r>
              <a:endParaRPr lang="en-US" altLang="zh-CN" sz="2000" dirty="0">
                <a:solidFill>
                  <a:srgbClr val="000000"/>
                </a:solidFill>
                <a:latin typeface="微软雅黑" panose="020B0503020204020204" pitchFamily="34" charset="-122"/>
                <a:ea typeface="微软雅黑" panose="020B0503020204020204" pitchFamily="34" charset="-122"/>
              </a:endParaRPr>
            </a:p>
          </p:txBody>
        </p:sp>
        <p:sp>
          <p:nvSpPr>
            <p:cNvPr id="10" name="矩形 18"/>
            <p:cNvSpPr/>
            <p:nvPr>
              <p:custDataLst>
                <p:tags r:id="rId7"/>
              </p:custDataLst>
            </p:nvPr>
          </p:nvSpPr>
          <p:spPr>
            <a:xfrm>
              <a:off x="251190" y="2322154"/>
              <a:ext cx="7437120" cy="1014513"/>
            </a:xfrm>
            <a:prstGeom prst="rect">
              <a:avLst/>
            </a:prstGeom>
            <a:noFill/>
            <a:ln w="9525">
              <a:noFill/>
            </a:ln>
          </p:spPr>
          <p:txBody>
            <a:bodyPr wrap="square">
              <a:spAutoFit/>
            </a:bodyPr>
            <a:p>
              <a:pPr eaLnBrk="1" hangingPunct="1">
                <a:lnSpc>
                  <a:spcPct val="200000"/>
                </a:lnSpc>
                <a:buFont typeface="Arial" panose="020B0604020202020204" pitchFamily="34" charset="0"/>
              </a:pPr>
              <a:r>
                <a:rPr lang="zh-CN" altLang="en-US" sz="1200" dirty="0">
                  <a:latin typeface="微软雅黑" panose="020B0503020204020204" pitchFamily="34" charset="-122"/>
                  <a:ea typeface="微软雅黑" panose="020B0503020204020204" pitchFamily="34" charset="-122"/>
                  <a:sym typeface="+mn-ea"/>
                </a:rPr>
                <a:t>访问“榕教之窗”网站地址：https://</a:t>
              </a:r>
              <a:r>
                <a:rPr lang="en-US" altLang="zh-CN" sz="1200" dirty="0">
                  <a:latin typeface="微软雅黑" panose="020B0503020204020204" pitchFamily="34" charset="-122"/>
                  <a:ea typeface="微软雅黑" panose="020B0503020204020204" pitchFamily="34" charset="-122"/>
                  <a:sym typeface="+mn-ea"/>
                </a:rPr>
                <a:t>rjzc.</a:t>
              </a:r>
              <a:r>
                <a:rPr lang="zh-CN" altLang="en-US" sz="1200" dirty="0">
                  <a:latin typeface="微软雅黑" panose="020B0503020204020204" pitchFamily="34" charset="-122"/>
                  <a:ea typeface="微软雅黑" panose="020B0503020204020204" pitchFamily="34" charset="-122"/>
                  <a:sym typeface="+mn-ea"/>
                </a:rPr>
                <a:t>fzedu.pub（</a:t>
              </a:r>
              <a:r>
                <a:rPr lang="zh-CN" altLang="en-US" sz="1200" dirty="0">
                  <a:solidFill>
                    <a:srgbClr val="FF0000"/>
                  </a:solidFill>
                  <a:latin typeface="微软雅黑" panose="020B0503020204020204" pitchFamily="34" charset="-122"/>
                  <a:ea typeface="微软雅黑" panose="020B0503020204020204" pitchFamily="34" charset="-122"/>
                  <a:sym typeface="+mn-ea"/>
                </a:rPr>
                <a:t>建议使用谷歌浏览器或360极速模式浏览器</a:t>
              </a:r>
              <a:r>
                <a:rPr lang="zh-CN" altLang="en-US" sz="1200" dirty="0">
                  <a:latin typeface="微软雅黑" panose="020B0503020204020204" pitchFamily="34" charset="-122"/>
                  <a:ea typeface="微软雅黑" panose="020B0503020204020204" pitchFamily="34" charset="-122"/>
                  <a:sym typeface="+mn-ea"/>
                </a:rPr>
                <a:t>），点击“登录”，使用</a:t>
              </a:r>
              <a:r>
                <a:rPr sz="1200" dirty="0">
                  <a:latin typeface="微软雅黑" panose="020B0503020204020204" pitchFamily="34" charset="-122"/>
                  <a:ea typeface="微软雅黑" panose="020B0503020204020204" pitchFamily="34" charset="-122"/>
                  <a:sym typeface="+mn-ea"/>
                </a:rPr>
                <a:t>e福州app</a:t>
              </a:r>
              <a:r>
                <a:rPr lang="zh-CN" sz="1200" dirty="0">
                  <a:latin typeface="微软雅黑" panose="020B0503020204020204" pitchFamily="34" charset="-122"/>
                  <a:ea typeface="微软雅黑" panose="020B0503020204020204" pitchFamily="34" charset="-122"/>
                  <a:sym typeface="+mn-ea"/>
                </a:rPr>
                <a:t>或闽政通</a:t>
              </a:r>
              <a:r>
                <a:rPr lang="en-US" altLang="zh-CN" sz="1200" dirty="0">
                  <a:latin typeface="微软雅黑" panose="020B0503020204020204" pitchFamily="34" charset="-122"/>
                  <a:ea typeface="微软雅黑" panose="020B0503020204020204" pitchFamily="34" charset="-122"/>
                  <a:sym typeface="+mn-ea"/>
                </a:rPr>
                <a:t>app</a:t>
              </a:r>
              <a:r>
                <a:rPr lang="zh-CN" sz="1200" dirty="0">
                  <a:latin typeface="微软雅黑" panose="020B0503020204020204" pitchFamily="34" charset="-122"/>
                  <a:ea typeface="微软雅黑" panose="020B0503020204020204" pitchFamily="34" charset="-122"/>
                  <a:sym typeface="+mn-ea"/>
                </a:rPr>
                <a:t>扫码</a:t>
              </a:r>
              <a:r>
                <a:rPr sz="1200" dirty="0">
                  <a:latin typeface="微软雅黑" panose="020B0503020204020204" pitchFamily="34" charset="-122"/>
                  <a:ea typeface="微软雅黑" panose="020B0503020204020204" pitchFamily="34" charset="-122"/>
                  <a:sym typeface="+mn-ea"/>
                </a:rPr>
                <a:t>登录或</a:t>
              </a:r>
              <a:r>
                <a:rPr lang="zh-CN" sz="1200" dirty="0">
                  <a:latin typeface="微软雅黑" panose="020B0503020204020204" pitchFamily="34" charset="-122"/>
                  <a:ea typeface="微软雅黑" panose="020B0503020204020204" pitchFamily="34" charset="-122"/>
                  <a:sym typeface="+mn-ea"/>
                </a:rPr>
                <a:t>用户密码</a:t>
              </a:r>
              <a:r>
                <a:rPr sz="1200" dirty="0">
                  <a:latin typeface="微软雅黑" panose="020B0503020204020204" pitchFamily="34" charset="-122"/>
                  <a:ea typeface="微软雅黑" panose="020B0503020204020204" pitchFamily="34" charset="-122"/>
                  <a:sym typeface="+mn-ea"/>
                </a:rPr>
                <a:t>登录</a:t>
              </a:r>
              <a:r>
                <a:rPr lang="en-US" altLang="zh-CN" sz="1200" dirty="0">
                  <a:solidFill>
                    <a:srgbClr val="000000"/>
                  </a:solidFill>
                  <a:latin typeface="微软雅黑" panose="020B0503020204020204" pitchFamily="34" charset="-122"/>
                  <a:ea typeface="微软雅黑" panose="020B0503020204020204" pitchFamily="34" charset="-122"/>
                  <a:sym typeface="+mn-ea"/>
                </a:rPr>
                <a:t>&gt;&gt;“</a:t>
              </a:r>
              <a:r>
                <a:rPr lang="zh-CN" altLang="en-US" sz="1200" dirty="0">
                  <a:solidFill>
                    <a:srgbClr val="000000"/>
                  </a:solidFill>
                  <a:latin typeface="微软雅黑" panose="020B0503020204020204" pitchFamily="34" charset="-122"/>
                  <a:ea typeface="微软雅黑" panose="020B0503020204020204" pitchFamily="34" charset="-122"/>
                  <a:sym typeface="+mn-ea"/>
                </a:rPr>
                <a:t>榕教招生</a:t>
              </a:r>
              <a:r>
                <a:rPr lang="en-US" altLang="zh-CN" sz="1200" dirty="0">
                  <a:solidFill>
                    <a:srgbClr val="000000"/>
                  </a:solidFill>
                  <a:latin typeface="微软雅黑" panose="020B0503020204020204" pitchFamily="34" charset="-122"/>
                  <a:ea typeface="微软雅黑" panose="020B0503020204020204" pitchFamily="34" charset="-122"/>
                  <a:sym typeface="+mn-ea"/>
                </a:rPr>
                <a:t>”&gt;&gt;</a:t>
              </a:r>
              <a:r>
                <a:rPr lang="zh-CN" altLang="en-US" sz="1200" dirty="0">
                  <a:solidFill>
                    <a:srgbClr val="000000"/>
                  </a:solidFill>
                  <a:latin typeface="微软雅黑" panose="020B0503020204020204" pitchFamily="34" charset="-122"/>
                  <a:ea typeface="微软雅黑" panose="020B0503020204020204" pitchFamily="34" charset="-122"/>
                  <a:sym typeface="+mn-ea"/>
                </a:rPr>
                <a:t>“小学招生”进入报名操作。</a:t>
              </a:r>
              <a:endParaRPr lang="zh-CN" altLang="en-US" sz="1200" dirty="0">
                <a:solidFill>
                  <a:srgbClr val="000000"/>
                </a:solidFill>
                <a:latin typeface="微软雅黑" panose="020B0503020204020204" pitchFamily="34" charset="-122"/>
                <a:ea typeface="微软雅黑" panose="020B0503020204020204" pitchFamily="34" charset="-122"/>
              </a:endParaRPr>
            </a:p>
          </p:txBody>
        </p:sp>
        <p:sp>
          <p:nvSpPr>
            <p:cNvPr id="11" name="矩形 19"/>
            <p:cNvSpPr/>
            <p:nvPr>
              <p:custDataLst>
                <p:tags r:id="rId8"/>
              </p:custDataLst>
            </p:nvPr>
          </p:nvSpPr>
          <p:spPr>
            <a:xfrm>
              <a:off x="1180706" y="3429971"/>
              <a:ext cx="944840" cy="863854"/>
            </a:xfrm>
            <a:prstGeom prst="rect">
              <a:avLst/>
            </a:prstGeom>
            <a:noFill/>
            <a:ln w="9525">
              <a:noFill/>
            </a:ln>
          </p:spPr>
          <p:txBody>
            <a:bodyPr>
              <a:spAutoFit/>
            </a:bodyPr>
            <a:p>
              <a:pPr eaLnBrk="1" hangingPunct="1">
                <a:lnSpc>
                  <a:spcPct val="200000"/>
                </a:lnSpc>
                <a:buFont typeface="Arial" panose="020B0604020202020204" pitchFamily="34" charset="0"/>
              </a:pPr>
              <a:r>
                <a:rPr lang="zh-CN" altLang="en-US" sz="2000" dirty="0">
                  <a:solidFill>
                    <a:srgbClr val="000000"/>
                  </a:solidFill>
                  <a:latin typeface="微软雅黑" panose="020B0503020204020204" pitchFamily="34" charset="-122"/>
                  <a:ea typeface="微软雅黑" panose="020B0503020204020204" pitchFamily="34" charset="-122"/>
                </a:rPr>
                <a:t>手机端</a:t>
              </a:r>
              <a:endParaRPr lang="en-US" altLang="zh-CN" sz="2000" dirty="0">
                <a:solidFill>
                  <a:srgbClr val="000000"/>
                </a:solidFill>
                <a:latin typeface="微软雅黑" panose="020B0503020204020204" pitchFamily="34" charset="-122"/>
                <a:ea typeface="微软雅黑" panose="020B0503020204020204" pitchFamily="34" charset="-122"/>
              </a:endParaRPr>
            </a:p>
          </p:txBody>
        </p:sp>
      </p:grpSp>
      <p:pic>
        <p:nvPicPr>
          <p:cNvPr id="16389" name="图片 13" descr="微信图片_20190612090622"/>
          <p:cNvPicPr>
            <a:picLocks noChangeAspect="1"/>
          </p:cNvPicPr>
          <p:nvPr>
            <p:custDataLst>
              <p:tags r:id="rId9"/>
            </p:custDataLst>
          </p:nvPr>
        </p:nvPicPr>
        <p:blipFill>
          <a:blip r:embed="rId10"/>
          <a:stretch>
            <a:fillRect/>
          </a:stretch>
        </p:blipFill>
        <p:spPr>
          <a:xfrm>
            <a:off x="7956233" y="2859088"/>
            <a:ext cx="990600" cy="904875"/>
          </a:xfrm>
          <a:prstGeom prst="rect">
            <a:avLst/>
          </a:prstGeom>
          <a:noFill/>
          <a:ln w="9525">
            <a:noFill/>
          </a:ln>
        </p:spPr>
      </p:pic>
      <p:pic>
        <p:nvPicPr>
          <p:cNvPr id="2" name="图片 1"/>
          <p:cNvPicPr>
            <a:picLocks noChangeAspect="1"/>
          </p:cNvPicPr>
          <p:nvPr>
            <p:custDataLst>
              <p:tags r:id="rId11"/>
            </p:custDataLst>
          </p:nvPr>
        </p:nvPicPr>
        <p:blipFill>
          <a:blip r:embed="rId12"/>
          <a:stretch>
            <a:fillRect/>
          </a:stretch>
        </p:blipFill>
        <p:spPr>
          <a:xfrm>
            <a:off x="7956550" y="3939540"/>
            <a:ext cx="1014730" cy="977265"/>
          </a:xfrm>
          <a:prstGeom prst="rect">
            <a:avLst/>
          </a:prstGeom>
        </p:spPr>
      </p:pic>
    </p:spTree>
  </p:cSld>
  <p:clrMapOvr>
    <a:masterClrMapping/>
  </p:clrMapOvr>
  <p:transition spd="slow" advTm="11335"/>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3" name="五边形 2"/>
          <p:cNvSpPr/>
          <p:nvPr/>
        </p:nvSpPr>
        <p:spPr>
          <a:xfrm>
            <a:off x="593725" y="2954655"/>
            <a:ext cx="7847330" cy="419100"/>
          </a:xfrm>
          <a:prstGeom prst="homePlat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Q</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：什么时候可以报名？</a:t>
            </a:r>
            <a:endPar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4" name="五边形 3"/>
          <p:cNvSpPr/>
          <p:nvPr/>
        </p:nvSpPr>
        <p:spPr>
          <a:xfrm>
            <a:off x="593725" y="3357245"/>
            <a:ext cx="7847330" cy="469265"/>
          </a:xfrm>
          <a:prstGeom prst="homePlate">
            <a:avLst/>
          </a:prstGeom>
          <a:solidFill>
            <a:srgbClr val="FFFF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t>
            </a:r>
            <a:r>
              <a:rPr kumimoji="0" 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查看各区的招生引导页面（https://rjzc.fzedu.pub/enrollment/enter/primary）。</a:t>
            </a:r>
            <a:endParaRPr kumimoji="0" 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33796" name="标题 3073"/>
          <p:cNvSpPr>
            <a:spLocks noGrp="1"/>
          </p:cNvSpPr>
          <p:nvPr>
            <p:ph type="ctrTitle"/>
          </p:nvPr>
        </p:nvSpPr>
        <p:spPr>
          <a:xfrm>
            <a:off x="908050" y="177800"/>
            <a:ext cx="7772400" cy="306388"/>
          </a:xfrm>
        </p:spPr>
        <p:txBody>
          <a:bodyPr vert="horz" wrap="square" lIns="91440" tIns="45720" rIns="91440" bIns="45720" anchor="ctr"/>
          <a:p>
            <a:pPr eaLnBrk="1" hangingPunct="1">
              <a:buClrTx/>
              <a:buSzTx/>
            </a:pPr>
            <a:r>
              <a:rPr lang="zh-CN" altLang="en-US" sz="2400"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rPr>
              <a:t>常见问题解答（</a:t>
            </a:r>
            <a:r>
              <a:rPr lang="en-US" altLang="zh-CN" sz="2400"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rPr>
              <a:t>Q&amp;A</a:t>
            </a:r>
            <a:r>
              <a:rPr lang="zh-CN" altLang="en-US" sz="2400"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rPr>
              <a:t>）</a:t>
            </a:r>
            <a:endParaRPr lang="zh-CN" altLang="en-US" sz="2400"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7" name="五边形 6"/>
          <p:cNvSpPr/>
          <p:nvPr/>
        </p:nvSpPr>
        <p:spPr>
          <a:xfrm>
            <a:off x="593725" y="748665"/>
            <a:ext cx="7847330" cy="412750"/>
          </a:xfrm>
          <a:prstGeom prst="homePlat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Q</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：家长忘记</a:t>
            </a: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e</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福州或闽政通账号密码怎么办？</a:t>
            </a:r>
            <a:endPar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8" name="五边形 7"/>
          <p:cNvSpPr/>
          <p:nvPr/>
        </p:nvSpPr>
        <p:spPr>
          <a:xfrm>
            <a:off x="593725" y="1156970"/>
            <a:ext cx="7847330" cy="502285"/>
          </a:xfrm>
          <a:prstGeom prst="homePlate">
            <a:avLst/>
          </a:prstGeom>
          <a:solidFill>
            <a:srgbClr val="FFFF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t>
            </a:r>
            <a:r>
              <a:rPr kumimoji="0"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家长可以</a:t>
            </a:r>
            <a:r>
              <a:rPr kumimoji="0" 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联系</a:t>
            </a:r>
            <a:r>
              <a:rPr lang="en-US" altLang="zh-CN" sz="1400">
                <a:ln>
                  <a:noFill/>
                </a:ln>
                <a:solidFill>
                  <a:srgbClr val="002060"/>
                </a:solidFill>
                <a:effectLst/>
                <a:uLnTx/>
                <a:uFillTx/>
                <a:latin typeface="微软雅黑" panose="020B0503020204020204" pitchFamily="34" charset="-122"/>
                <a:ea typeface="微软雅黑" panose="020B0503020204020204" pitchFamily="34" charset="-122"/>
                <a:sym typeface="+mn-ea"/>
              </a:rPr>
              <a:t>e</a:t>
            </a:r>
            <a:r>
              <a:rPr lang="zh-CN" altLang="en-US" sz="1400">
                <a:ln>
                  <a:noFill/>
                </a:ln>
                <a:solidFill>
                  <a:srgbClr val="002060"/>
                </a:solidFill>
                <a:effectLst/>
                <a:uLnTx/>
                <a:uFillTx/>
                <a:latin typeface="微软雅黑" panose="020B0503020204020204" pitchFamily="34" charset="-122"/>
                <a:ea typeface="微软雅黑" panose="020B0503020204020204" pitchFamily="34" charset="-122"/>
                <a:sym typeface="+mn-ea"/>
              </a:rPr>
              <a:t>福州或闽政通客服，咨询密码重置操作。</a:t>
            </a:r>
            <a:endParaRPr kumimoji="0"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10" name="五边形 9"/>
          <p:cNvSpPr/>
          <p:nvPr/>
        </p:nvSpPr>
        <p:spPr>
          <a:xfrm>
            <a:off x="593725" y="1802765"/>
            <a:ext cx="7847330" cy="456565"/>
          </a:xfrm>
          <a:prstGeom prst="homePlat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Q</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：为什么我的网络正常，访问系统页面显示不太正常？</a:t>
            </a:r>
            <a:endPar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11" name="五边形 10"/>
          <p:cNvSpPr/>
          <p:nvPr/>
        </p:nvSpPr>
        <p:spPr>
          <a:xfrm>
            <a:off x="593725" y="2259965"/>
            <a:ext cx="7847330" cy="544830"/>
          </a:xfrm>
          <a:prstGeom prst="homePlate">
            <a:avLst/>
          </a:prstGeom>
          <a:solidFill>
            <a:srgbClr val="FFFF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：使用</a:t>
            </a:r>
            <a:r>
              <a:rPr kumimoji="0"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电脑访问系统，建议使用谷歌浏览器。</a:t>
            </a:r>
            <a:endParaRPr kumimoji="0"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6" name="五边形 5"/>
          <p:cNvSpPr/>
          <p:nvPr>
            <p:custDataLst>
              <p:tags r:id="rId1"/>
            </p:custDataLst>
          </p:nvPr>
        </p:nvSpPr>
        <p:spPr>
          <a:xfrm>
            <a:off x="563563" y="3947160"/>
            <a:ext cx="7902575" cy="377825"/>
          </a:xfrm>
          <a:prstGeom prst="homePlat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Q</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：超龄的适龄儿童可以报名吗？</a:t>
            </a:r>
            <a:endPar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5" name="五边形 4"/>
          <p:cNvSpPr/>
          <p:nvPr>
            <p:custDataLst>
              <p:tags r:id="rId2"/>
            </p:custDataLst>
          </p:nvPr>
        </p:nvSpPr>
        <p:spPr>
          <a:xfrm>
            <a:off x="563880" y="4312285"/>
            <a:ext cx="7920355" cy="787400"/>
          </a:xfrm>
          <a:prstGeom prst="homePlat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a:t>
            </a:r>
            <a:r>
              <a:rPr kumimoji="0" lang="en-US"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：报名对象应是在2018年9月1日至2019年8月31日之间出生的适龄儿童。如果孩子已超龄但尚未入学，应上传应入学当年的缓入学批复件。</a:t>
            </a:r>
            <a:endParaRPr kumimoji="0" lang="en-US"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Tree>
  </p:cSld>
  <p:clrMapOvr>
    <a:overrideClrMapping bg1="lt1" tx1="dk1" bg2="lt2" tx2="dk2" accent1="accent1" accent2="accent2" accent3="accent3" accent4="accent4" accent5="accent5" accent6="accent6" hlink="hlink" folHlink="folHlink"/>
  </p:clrMapOvr>
  <p:transition spd="slow" advTm="6008"/>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34818" name="标题 1"/>
          <p:cNvSpPr>
            <a:spLocks noGrp="1"/>
          </p:cNvSpPr>
          <p:nvPr>
            <p:ph type="ctrTitle"/>
          </p:nvPr>
        </p:nvSpPr>
        <p:spPr>
          <a:xfrm>
            <a:off x="1041400" y="127000"/>
            <a:ext cx="7769225" cy="385763"/>
          </a:xfrm>
        </p:spPr>
        <p:txBody>
          <a:bodyPr vert="horz" wrap="square" lIns="91440" tIns="45720" rIns="91440" bIns="45720" anchor="b"/>
          <a:p>
            <a:pPr eaLnBrk="1" hangingPunct="1">
              <a:buClrTx/>
              <a:buSzTx/>
            </a:pPr>
            <a:r>
              <a:rPr lang="zh-CN" altLang="en-US"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rPr>
              <a:t>常见问题解答（</a:t>
            </a:r>
            <a:r>
              <a:rPr lang="en-US" altLang="zh-CN"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rPr>
              <a:t>Q&amp;A</a:t>
            </a:r>
            <a:r>
              <a:rPr lang="zh-CN" altLang="en-US"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rPr>
              <a:t>）</a:t>
            </a:r>
            <a:endParaRPr lang="zh-CN" altLang="en-US" kern="1200" dirty="0">
              <a:latin typeface="微软雅黑" panose="020B0503020204020204" pitchFamily="34" charset="-122"/>
              <a:ea typeface="微软雅黑" panose="020B0503020204020204" pitchFamily="34" charset="-122"/>
              <a:cs typeface="宋体" panose="02010600030101010101" pitchFamily="2" charset="-122"/>
            </a:endParaRPr>
          </a:p>
        </p:txBody>
      </p:sp>
      <p:sp>
        <p:nvSpPr>
          <p:cNvPr id="5" name="五边形 4"/>
          <p:cNvSpPr/>
          <p:nvPr/>
        </p:nvSpPr>
        <p:spPr>
          <a:xfrm>
            <a:off x="609600" y="648970"/>
            <a:ext cx="8133715" cy="644525"/>
          </a:xfrm>
          <a:prstGeom prst="homePlat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lang="en-US" altLang="zh-CN" sz="1400">
                <a:ln>
                  <a:noFill/>
                </a:ln>
                <a:solidFill>
                  <a:srgbClr val="002060"/>
                </a:solidFill>
                <a:effectLst/>
                <a:uLnTx/>
                <a:uFillTx/>
                <a:latin typeface="微软雅黑" panose="020B0503020204020204" pitchFamily="34" charset="-122"/>
                <a:ea typeface="微软雅黑" panose="020B0503020204020204" pitchFamily="34" charset="-122"/>
                <a:sym typeface="+mn-ea"/>
              </a:rPr>
              <a:t>Q</a:t>
            </a:r>
            <a:r>
              <a:rPr lang="zh-CN" altLang="en-US" sz="1400">
                <a:ln>
                  <a:noFill/>
                </a:ln>
                <a:solidFill>
                  <a:srgbClr val="002060"/>
                </a:solidFill>
                <a:effectLst/>
                <a:uLnTx/>
                <a:uFillTx/>
                <a:latin typeface="微软雅黑" panose="020B0503020204020204" pitchFamily="34" charset="-122"/>
                <a:ea typeface="微软雅黑" panose="020B0503020204020204" pitchFamily="34" charset="-122"/>
                <a:sym typeface="+mn-ea"/>
              </a:rPr>
              <a:t>：片内生在</a:t>
            </a:r>
            <a:r>
              <a:rPr lang="en-US" altLang="zh-CN" sz="1400">
                <a:ln>
                  <a:noFill/>
                </a:ln>
                <a:solidFill>
                  <a:srgbClr val="002060"/>
                </a:solidFill>
                <a:effectLst/>
                <a:uLnTx/>
                <a:uFillTx/>
                <a:latin typeface="微软雅黑" panose="020B0503020204020204" pitchFamily="34" charset="-122"/>
                <a:ea typeface="微软雅黑" panose="020B0503020204020204" pitchFamily="34" charset="-122"/>
                <a:sym typeface="+mn-ea"/>
              </a:rPr>
              <a:t>“</a:t>
            </a:r>
            <a:r>
              <a:rPr lang="zh-CN" altLang="en-US" sz="1400">
                <a:ln>
                  <a:noFill/>
                </a:ln>
                <a:solidFill>
                  <a:srgbClr val="002060"/>
                </a:solidFill>
                <a:effectLst/>
                <a:uLnTx/>
                <a:uFillTx/>
                <a:latin typeface="微软雅黑" panose="020B0503020204020204" pitchFamily="34" charset="-122"/>
                <a:ea typeface="微软雅黑" panose="020B0503020204020204" pitchFamily="34" charset="-122"/>
                <a:sym typeface="+mn-ea"/>
              </a:rPr>
              <a:t>户口所在小区、村落或自建房</a:t>
            </a:r>
            <a:r>
              <a:rPr lang="en-US" altLang="zh-CN" sz="1400">
                <a:ln>
                  <a:noFill/>
                </a:ln>
                <a:solidFill>
                  <a:srgbClr val="002060"/>
                </a:solidFill>
                <a:effectLst/>
                <a:uLnTx/>
                <a:uFillTx/>
                <a:latin typeface="微软雅黑" panose="020B0503020204020204" pitchFamily="34" charset="-122"/>
                <a:ea typeface="微软雅黑" panose="020B0503020204020204" pitchFamily="34" charset="-122"/>
                <a:sym typeface="+mn-ea"/>
              </a:rPr>
              <a:t>”</a:t>
            </a:r>
            <a:r>
              <a:rPr lang="zh-CN" altLang="en-US" sz="1400">
                <a:ln>
                  <a:noFill/>
                </a:ln>
                <a:solidFill>
                  <a:srgbClr val="002060"/>
                </a:solidFill>
                <a:effectLst/>
                <a:uLnTx/>
                <a:uFillTx/>
                <a:latin typeface="微软雅黑" panose="020B0503020204020204" pitchFamily="34" charset="-122"/>
                <a:ea typeface="微软雅黑" panose="020B0503020204020204" pitchFamily="34" charset="-122"/>
                <a:sym typeface="+mn-ea"/>
              </a:rPr>
              <a:t>中输入小区了，为什么系统没有弹出来可以选择的划片范围地址？</a:t>
            </a:r>
            <a:endPar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6" name="五边形 5"/>
          <p:cNvSpPr/>
          <p:nvPr/>
        </p:nvSpPr>
        <p:spPr>
          <a:xfrm>
            <a:off x="612140" y="1325245"/>
            <a:ext cx="8131175" cy="926465"/>
          </a:xfrm>
          <a:prstGeom prst="homePlate">
            <a:avLst/>
          </a:prstGeom>
          <a:solidFill>
            <a:srgbClr val="FFFF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endParaRPr lang="en-US" altLang="zh-CN" sz="1400">
              <a:ln>
                <a:noFill/>
              </a:ln>
              <a:solidFill>
                <a:srgbClr val="002060"/>
              </a:solidFill>
              <a:effectLst/>
              <a:uLnTx/>
              <a:uFillTx/>
              <a:latin typeface="微软雅黑" panose="020B0503020204020204" pitchFamily="34" charset="-122"/>
              <a:ea typeface="微软雅黑" panose="020B0503020204020204" pitchFamily="34" charset="-122"/>
              <a:sym typeface="+mn-ea"/>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lang="en-US" altLang="zh-CN" sz="1400">
                <a:ln>
                  <a:noFill/>
                </a:ln>
                <a:solidFill>
                  <a:srgbClr val="002060"/>
                </a:solidFill>
                <a:effectLst/>
                <a:uLnTx/>
                <a:uFillTx/>
                <a:latin typeface="微软雅黑" panose="020B0503020204020204" pitchFamily="34" charset="-122"/>
                <a:ea typeface="微软雅黑" panose="020B0503020204020204" pitchFamily="34" charset="-122"/>
                <a:sym typeface="+mn-ea"/>
              </a:rPr>
              <a:t>A</a:t>
            </a:r>
            <a:r>
              <a:rPr lang="en-US" altLang="en-US" sz="1400">
                <a:ln>
                  <a:noFill/>
                </a:ln>
                <a:solidFill>
                  <a:srgbClr val="002060"/>
                </a:solidFill>
                <a:effectLst/>
                <a:uLnTx/>
                <a:uFillTx/>
                <a:latin typeface="微软雅黑" panose="020B0503020204020204" pitchFamily="34" charset="-122"/>
                <a:ea typeface="微软雅黑" panose="020B0503020204020204" pitchFamily="34" charset="-122"/>
                <a:sym typeface="+mn-ea"/>
              </a:rPr>
              <a:t>：</a:t>
            </a:r>
            <a:r>
              <a:rPr lang="zh-CN" altLang="en-US" sz="1400">
                <a:ln>
                  <a:noFill/>
                </a:ln>
                <a:solidFill>
                  <a:srgbClr val="002060"/>
                </a:solidFill>
                <a:effectLst/>
                <a:uLnTx/>
                <a:uFillTx/>
                <a:latin typeface="微软雅黑" panose="020B0503020204020204" pitchFamily="34" charset="-122"/>
                <a:ea typeface="微软雅黑" panose="020B0503020204020204" pitchFamily="34" charset="-122"/>
                <a:sym typeface="+mn-ea"/>
              </a:rPr>
              <a:t>学校在后台中导入的划片地址一般为XX路XX号、具体楼盘名称或</a:t>
            </a:r>
            <a:r>
              <a:rPr lang="zh-CN" altLang="en-US" sz="1400">
                <a:ln>
                  <a:noFill/>
                </a:ln>
                <a:solidFill>
                  <a:srgbClr val="002060"/>
                </a:solidFill>
                <a:effectLst/>
                <a:uLnTx/>
                <a:uFillTx/>
                <a:latin typeface="微软雅黑" panose="020B0503020204020204" pitchFamily="34" charset="-122"/>
                <a:ea typeface="微软雅黑" panose="020B0503020204020204" pitchFamily="34" charset="-122"/>
                <a:sym typeface="+mn-ea"/>
              </a:rPr>
              <a:t>XX村，建议按照区教育局公布的学校划片范围输入居住地关键词，您也可以尝试减少输入字数。如系统仍然没有弹出来可选择的划片范围地址，建议电话咨询划片学校。</a:t>
            </a:r>
            <a:endPar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endPar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7" name="五边形 6"/>
          <p:cNvSpPr/>
          <p:nvPr/>
        </p:nvSpPr>
        <p:spPr>
          <a:xfrm>
            <a:off x="612140" y="2320290"/>
            <a:ext cx="8152130" cy="619125"/>
          </a:xfrm>
          <a:prstGeom prst="homePlat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endParaRPr lang="en-US" altLang="zh-CN" sz="1400">
              <a:ln>
                <a:noFill/>
              </a:ln>
              <a:solidFill>
                <a:srgbClr val="002060"/>
              </a:solidFill>
              <a:effectLst/>
              <a:uLnTx/>
              <a:uFillTx/>
              <a:latin typeface="微软雅黑" panose="020B0503020204020204" pitchFamily="34" charset="-122"/>
              <a:ea typeface="微软雅黑" panose="020B0503020204020204" pitchFamily="34" charset="-122"/>
              <a:sym typeface="+mn-ea"/>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lang="en-US" altLang="zh-CN" sz="1400">
                <a:ln>
                  <a:noFill/>
                </a:ln>
                <a:solidFill>
                  <a:srgbClr val="002060"/>
                </a:solidFill>
                <a:effectLst/>
                <a:uLnTx/>
                <a:uFillTx/>
                <a:latin typeface="微软雅黑" panose="020B0503020204020204" pitchFamily="34" charset="-122"/>
                <a:ea typeface="微软雅黑" panose="020B0503020204020204" pitchFamily="34" charset="-122"/>
                <a:sym typeface="+mn-ea"/>
              </a:rPr>
              <a:t>Q</a:t>
            </a:r>
            <a:r>
              <a:rPr lang="zh-CN" altLang="en-US" sz="1400">
                <a:ln>
                  <a:noFill/>
                </a:ln>
                <a:solidFill>
                  <a:srgbClr val="002060"/>
                </a:solidFill>
                <a:effectLst/>
                <a:uLnTx/>
                <a:uFillTx/>
                <a:latin typeface="微软雅黑" panose="020B0503020204020204" pitchFamily="34" charset="-122"/>
                <a:ea typeface="微软雅黑" panose="020B0503020204020204" pitchFamily="34" charset="-122"/>
                <a:sym typeface="+mn-ea"/>
              </a:rPr>
              <a:t>：父母2010年8月31</a:t>
            </a:r>
            <a:r>
              <a:rPr lang="zh-CN" altLang="en-US" sz="1400">
                <a:ln>
                  <a:noFill/>
                </a:ln>
                <a:solidFill>
                  <a:srgbClr val="002060"/>
                </a:solidFill>
                <a:effectLst/>
                <a:uLnTx/>
                <a:uFillTx/>
                <a:latin typeface="微软雅黑" panose="020B0503020204020204" pitchFamily="34" charset="-122"/>
                <a:ea typeface="微软雅黑" panose="020B0503020204020204" pitchFamily="34" charset="-122"/>
                <a:sym typeface="+mn-ea"/>
              </a:rPr>
              <a:t>日之后在金山小学片内取得二手房但持有户口簿和房产证未满三年的适龄儿童怎么报名？</a:t>
            </a:r>
            <a:endPar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8" name="五边形 7"/>
          <p:cNvSpPr/>
          <p:nvPr/>
        </p:nvSpPr>
        <p:spPr>
          <a:xfrm>
            <a:off x="608330" y="2967990"/>
            <a:ext cx="8123555" cy="921385"/>
          </a:xfrm>
          <a:prstGeom prst="homePlat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9" name="文本框 8"/>
          <p:cNvSpPr txBox="1"/>
          <p:nvPr/>
        </p:nvSpPr>
        <p:spPr>
          <a:xfrm>
            <a:off x="628650" y="2860040"/>
            <a:ext cx="7892415" cy="866775"/>
          </a:xfrm>
          <a:prstGeom prst="rect">
            <a:avLst/>
          </a:prstGeom>
          <a:noFill/>
        </p:spPr>
        <p:txBody>
          <a:bodyPr wrap="square" rtlCol="0">
            <a:noAutofit/>
          </a:bodyPr>
          <a:p>
            <a:pPr algn="l" eaLnBrk="1" hangingPunct="1">
              <a:lnSpc>
                <a:spcPct val="150000"/>
              </a:lnSpc>
              <a:spcBef>
                <a:spcPts val="0"/>
              </a:spcBef>
              <a:spcAft>
                <a:spcPts val="0"/>
              </a:spcAft>
              <a:buClrTx/>
              <a:buSzTx/>
              <a:buFont typeface="Arial" panose="020B0604020202020204" pitchFamily="34" charset="0"/>
              <a:defRPr/>
            </a:pPr>
            <a:r>
              <a:rPr lang="en-US" altLang="zh-CN" sz="1400">
                <a:ln>
                  <a:noFill/>
                </a:ln>
                <a:solidFill>
                  <a:srgbClr val="002060"/>
                </a:solidFill>
                <a:effectLst/>
                <a:uLnTx/>
                <a:uFillTx/>
                <a:latin typeface="微软雅黑" panose="020B0503020204020204" pitchFamily="34" charset="-122"/>
                <a:ea typeface="微软雅黑" panose="020B0503020204020204" pitchFamily="34" charset="-122"/>
                <a:sym typeface="+mn-ea"/>
              </a:rPr>
              <a:t>A：</a:t>
            </a:r>
            <a:r>
              <a:rPr lang="zh-CN" altLang="en-US" sz="1400">
                <a:ln>
                  <a:noFill/>
                </a:ln>
                <a:solidFill>
                  <a:srgbClr val="002060"/>
                </a:solidFill>
                <a:effectLst/>
                <a:uLnTx/>
                <a:uFillTx/>
                <a:latin typeface="微软雅黑" panose="020B0503020204020204" pitchFamily="34" charset="-122"/>
                <a:ea typeface="微软雅黑" panose="020B0503020204020204" pitchFamily="34" charset="-122"/>
                <a:sym typeface="+mn-ea"/>
              </a:rPr>
              <a:t>在辖区和学生类型中分别选择仓山区和片内生，按系统提示输入居住小区，划片学校将跳转至金山小学，金山小学</a:t>
            </a:r>
            <a:r>
              <a:rPr lang="zh-CN" altLang="en-US" sz="1400">
                <a:ln>
                  <a:noFill/>
                </a:ln>
                <a:solidFill>
                  <a:srgbClr val="002060"/>
                </a:solidFill>
                <a:effectLst/>
                <a:uLnTx/>
                <a:uFillTx/>
                <a:latin typeface="微软雅黑" panose="020B0503020204020204" pitchFamily="34" charset="-122"/>
                <a:ea typeface="微软雅黑" panose="020B0503020204020204" pitchFamily="34" charset="-122"/>
                <a:sym typeface="+mn-ea"/>
              </a:rPr>
              <a:t>审核后将汇总学生名单上报市教育局，市教育局将根据招生情况研究确定这部分学生的入学安排。</a:t>
            </a:r>
            <a:endPar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a:p>
            <a:endParaRPr kumimoji="0" lang="zh-CN" altLang="en-US" sz="16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2" name="五边形 1"/>
          <p:cNvSpPr/>
          <p:nvPr/>
        </p:nvSpPr>
        <p:spPr>
          <a:xfrm>
            <a:off x="596265" y="3966845"/>
            <a:ext cx="8135620" cy="642620"/>
          </a:xfrm>
          <a:prstGeom prst="homePlat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algn="l" defTabSz="914400" rtl="0" eaLnBrk="1" fontAlgn="base" latinLnBrk="0" hangingPunct="1">
              <a:lnSpc>
                <a:spcPct val="150000"/>
              </a:lnSpc>
              <a:spcBef>
                <a:spcPts val="0"/>
              </a:spcBef>
              <a:spcAft>
                <a:spcPts val="0"/>
              </a:spcAft>
              <a:buClrTx/>
              <a:buSzTx/>
              <a:buFont typeface="Arial" panose="020B0604020202020204" pitchFamily="34" charset="0"/>
              <a:buNone/>
              <a:defRPr/>
            </a:pPr>
            <a:endParaRPr lang="zh-CN" altLang="en-US" sz="1400">
              <a:ln>
                <a:noFill/>
              </a:ln>
              <a:solidFill>
                <a:srgbClr val="002060"/>
              </a:solidFill>
              <a:effectLst/>
              <a:uLnTx/>
              <a:uFillTx/>
              <a:latin typeface="微软雅黑" panose="020B0503020204020204" pitchFamily="34" charset="-122"/>
              <a:ea typeface="微软雅黑" panose="020B0503020204020204" pitchFamily="34" charset="-122"/>
              <a:sym typeface="+mn-ea"/>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lang="en-US" altLang="zh-CN" sz="1400">
                <a:ln>
                  <a:noFill/>
                </a:ln>
                <a:solidFill>
                  <a:srgbClr val="002060"/>
                </a:solidFill>
                <a:effectLst/>
                <a:uLnTx/>
                <a:uFillTx/>
                <a:latin typeface="微软雅黑" panose="020B0503020204020204" pitchFamily="34" charset="-122"/>
                <a:ea typeface="微软雅黑" panose="020B0503020204020204" pitchFamily="34" charset="-122"/>
                <a:sym typeface="+mn-ea"/>
              </a:rPr>
              <a:t>Q</a:t>
            </a:r>
            <a:r>
              <a:rPr lang="zh-CN" altLang="en-US" sz="1400">
                <a:ln>
                  <a:noFill/>
                </a:ln>
                <a:solidFill>
                  <a:srgbClr val="002060"/>
                </a:solidFill>
                <a:effectLst/>
                <a:uLnTx/>
                <a:uFillTx/>
                <a:latin typeface="微软雅黑" panose="020B0503020204020204" pitchFamily="34" charset="-122"/>
                <a:ea typeface="微软雅黑" panose="020B0503020204020204" pitchFamily="34" charset="-122"/>
                <a:sym typeface="+mn-ea"/>
              </a:rPr>
              <a:t>：父母2022年6月2日之后在金山小学金闽校区片内取得二手房（父母2024年1月29日之后在福州教育学院附属第三小学片内取得二手房），</a:t>
            </a:r>
            <a:r>
              <a:rPr sz="1400">
                <a:ln>
                  <a:noFill/>
                </a:ln>
                <a:solidFill>
                  <a:srgbClr val="002060"/>
                </a:solidFill>
                <a:effectLst/>
                <a:uLnTx/>
                <a:uFillTx/>
                <a:latin typeface="微软雅黑" panose="020B0503020204020204" pitchFamily="34" charset="-122"/>
                <a:ea typeface="微软雅黑" panose="020B0503020204020204" pitchFamily="34" charset="-122"/>
                <a:sym typeface="+mn-ea"/>
              </a:rPr>
              <a:t>但持有户口簿和房产证未满三年的适龄儿童怎么报名？</a:t>
            </a:r>
            <a:endParaRPr sz="1400">
              <a:ln>
                <a:noFill/>
              </a:ln>
              <a:solidFill>
                <a:srgbClr val="002060"/>
              </a:solidFill>
              <a:effectLst/>
              <a:uLnTx/>
              <a:uFillTx/>
              <a:latin typeface="微软雅黑" panose="020B0503020204020204" pitchFamily="34" charset="-122"/>
              <a:ea typeface="微软雅黑" panose="020B0503020204020204" pitchFamily="34" charset="-122"/>
              <a:sym typeface="+mn-ea"/>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4" name="五边形 3"/>
          <p:cNvSpPr/>
          <p:nvPr/>
        </p:nvSpPr>
        <p:spPr>
          <a:xfrm>
            <a:off x="608330" y="4622165"/>
            <a:ext cx="8123555" cy="495300"/>
          </a:xfrm>
          <a:prstGeom prst="homePlat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11" name="文本框 10"/>
          <p:cNvSpPr txBox="1"/>
          <p:nvPr/>
        </p:nvSpPr>
        <p:spPr>
          <a:xfrm>
            <a:off x="628650" y="4587875"/>
            <a:ext cx="7789545" cy="570230"/>
          </a:xfrm>
          <a:prstGeom prst="rect">
            <a:avLst/>
          </a:prstGeom>
          <a:noFill/>
        </p:spPr>
        <p:txBody>
          <a:bodyPr wrap="square" rtlCol="0">
            <a:noAutofit/>
          </a:bodyPr>
          <a:p>
            <a:r>
              <a:rPr lang="en-US" altLang="zh-CN" sz="1400">
                <a:ln>
                  <a:noFill/>
                </a:ln>
                <a:solidFill>
                  <a:srgbClr val="002060"/>
                </a:solidFill>
                <a:effectLst/>
                <a:uLnTx/>
                <a:uFillTx/>
                <a:latin typeface="微软雅黑" panose="020B0503020204020204" pitchFamily="34" charset="-122"/>
                <a:ea typeface="微软雅黑" panose="020B0503020204020204" pitchFamily="34" charset="-122"/>
                <a:sym typeface="+mn-ea"/>
              </a:rPr>
              <a:t>A：</a:t>
            </a:r>
            <a:r>
              <a:rPr lang="zh-CN" altLang="en-US" sz="1400">
                <a:ln>
                  <a:noFill/>
                </a:ln>
                <a:solidFill>
                  <a:srgbClr val="002060"/>
                </a:solidFill>
                <a:effectLst/>
                <a:uLnTx/>
                <a:uFillTx/>
                <a:latin typeface="微软雅黑" panose="020B0503020204020204" pitchFamily="34" charset="-122"/>
                <a:ea typeface="微软雅黑" panose="020B0503020204020204" pitchFamily="34" charset="-122"/>
                <a:sym typeface="+mn-ea"/>
              </a:rPr>
              <a:t>选择“本地生”类型，按系统要求填报相关信息后，核查材料选择仓山区第七中心小学，由该校进行入学凭证核查。</a:t>
            </a:r>
            <a:endParaRPr kumimoji="0" lang="zh-CN" altLang="en-US" sz="1400" b="0" i="0" u="none" strike="noStrike" kern="1200" cap="none" spc="0" normalizeH="0" baseline="0" noProof="1">
              <a:ln>
                <a:noFill/>
              </a:ln>
              <a:solidFill>
                <a:srgbClr val="FF0000"/>
              </a:solidFill>
              <a:effectLst/>
              <a:highlight>
                <a:srgbClr val="FFFF00"/>
              </a:highlight>
              <a:uLnTx/>
              <a:uFillTx/>
              <a:latin typeface="微软雅黑" panose="020B0503020204020204" pitchFamily="34" charset="-122"/>
              <a:ea typeface="微软雅黑" panose="020B0503020204020204" pitchFamily="34" charset="-122"/>
              <a:cs typeface="+mn-cs"/>
            </a:endParaRPr>
          </a:p>
          <a:p>
            <a:endParaRPr kumimoji="0" lang="zh-CN" altLang="en-US" sz="1400" b="0" i="0" u="none" strike="noStrike" kern="1200" cap="none" spc="0" normalizeH="0" baseline="0" noProof="1">
              <a:ln>
                <a:noFill/>
              </a:ln>
              <a:solidFill>
                <a:srgbClr val="FF0000"/>
              </a:solidFill>
              <a:effectLst/>
              <a:highlight>
                <a:srgbClr val="FFFF00"/>
              </a:highlight>
              <a:uLnTx/>
              <a:uFillTx/>
              <a:latin typeface="微软雅黑" panose="020B0503020204020204" pitchFamily="34" charset="-122"/>
              <a:ea typeface="微软雅黑" panose="020B0503020204020204" pitchFamily="34" charset="-122"/>
              <a:cs typeface="+mn-cs"/>
            </a:endParaRPr>
          </a:p>
        </p:txBody>
      </p:sp>
    </p:spTree>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35842" name="标题 1"/>
          <p:cNvSpPr>
            <a:spLocks noGrp="1"/>
          </p:cNvSpPr>
          <p:nvPr>
            <p:ph type="ctrTitle"/>
          </p:nvPr>
        </p:nvSpPr>
        <p:spPr>
          <a:xfrm>
            <a:off x="1041400" y="127000"/>
            <a:ext cx="7769225" cy="385763"/>
          </a:xfrm>
        </p:spPr>
        <p:txBody>
          <a:bodyPr vert="horz" wrap="square" lIns="91440" tIns="45720" rIns="91440" bIns="45720" anchor="b"/>
          <a:p>
            <a:pPr eaLnBrk="1" hangingPunct="1">
              <a:buClrTx/>
              <a:buSzTx/>
            </a:pPr>
            <a:r>
              <a:rPr lang="zh-CN" altLang="en-US"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rPr>
              <a:t>常见问题解答（</a:t>
            </a:r>
            <a:r>
              <a:rPr lang="en-US" altLang="zh-CN"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rPr>
              <a:t>Q&amp;A</a:t>
            </a:r>
            <a:r>
              <a:rPr lang="zh-CN" altLang="en-US"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rPr>
              <a:t>）</a:t>
            </a:r>
            <a:endParaRPr lang="zh-CN" altLang="en-US" kern="1200" dirty="0">
              <a:latin typeface="微软雅黑" panose="020B0503020204020204" pitchFamily="34" charset="-122"/>
              <a:ea typeface="微软雅黑" panose="020B0503020204020204" pitchFamily="34" charset="-122"/>
              <a:cs typeface="宋体" panose="02010600030101010101" pitchFamily="2" charset="-122"/>
            </a:endParaRPr>
          </a:p>
        </p:txBody>
      </p:sp>
      <p:sp>
        <p:nvSpPr>
          <p:cNvPr id="4" name="五边形 3"/>
          <p:cNvSpPr/>
          <p:nvPr/>
        </p:nvSpPr>
        <p:spPr>
          <a:xfrm>
            <a:off x="390525" y="2931795"/>
            <a:ext cx="8270875" cy="377825"/>
          </a:xfrm>
          <a:prstGeom prst="homePlat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Q</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：孤儿报名怎么填写信息？</a:t>
            </a:r>
            <a:endPar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5" name="五边形 4"/>
          <p:cNvSpPr/>
          <p:nvPr/>
        </p:nvSpPr>
        <p:spPr>
          <a:xfrm>
            <a:off x="390525" y="3324225"/>
            <a:ext cx="8736965" cy="1784985"/>
          </a:xfrm>
          <a:prstGeom prst="homePlat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20000"/>
              </a:lnSpc>
              <a:spcBef>
                <a:spcPts val="0"/>
              </a:spcBef>
              <a:spcAft>
                <a:spcPts val="0"/>
              </a:spcAft>
              <a:buClrTx/>
              <a:buSzTx/>
              <a:buFont typeface="Arial" panose="020B0604020202020204" pitchFamily="34" charset="0"/>
              <a:buNone/>
              <a:defRPr/>
            </a:pP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a:t>
            </a:r>
            <a:r>
              <a:rPr kumimoji="0" lang="en-US"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：（1）孤儿如为外地户口，不符合报名条件，建议回户籍所在地就读或到民办学校就读。</a:t>
            </a:r>
            <a:endParaRPr kumimoji="0" lang="en-US"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20000"/>
              </a:lnSpc>
              <a:spcBef>
                <a:spcPts val="0"/>
              </a:spcBef>
              <a:spcAft>
                <a:spcPts val="0"/>
              </a:spcAft>
              <a:buClrTx/>
              <a:buSzTx/>
              <a:buFont typeface="Arial" panose="020B0604020202020204" pitchFamily="34" charset="0"/>
              <a:buNone/>
              <a:defRPr/>
            </a:pPr>
            <a:r>
              <a:rPr kumimoji="0" lang="en-US"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      （2）如孤儿的户口在五区父母遗留或自有的房产所在地，并能提供房屋所有权证（不动产登记证），按片内生报名，不需填写父母信息，填写其他监护人信息（户口簿地址按孤儿户口簿地址填写）。</a:t>
            </a:r>
            <a:endParaRPr kumimoji="0" lang="en-US"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20000"/>
              </a:lnSpc>
              <a:spcBef>
                <a:spcPts val="0"/>
              </a:spcBef>
              <a:spcAft>
                <a:spcPts val="0"/>
              </a:spcAft>
              <a:buClrTx/>
              <a:buSzTx/>
              <a:buFont typeface="Arial" panose="020B0604020202020204" pitchFamily="34" charset="0"/>
              <a:buNone/>
              <a:defRPr/>
            </a:pPr>
            <a:r>
              <a:rPr kumimoji="0" lang="en-US"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      （3）未居住在父母或自有房产所在地的五区户口孤儿按学生类型“不符合划片的本地生”报名，不需填写父母信息，填写其他监护人信息即可。</a:t>
            </a:r>
            <a:endParaRPr kumimoji="0" lang="en-US"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20000"/>
              </a:lnSpc>
              <a:spcBef>
                <a:spcPts val="0"/>
              </a:spcBef>
              <a:spcAft>
                <a:spcPts val="0"/>
              </a:spcAft>
              <a:buClrTx/>
              <a:buSzTx/>
              <a:buFont typeface="Arial" panose="020B0604020202020204" pitchFamily="34" charset="0"/>
              <a:buNone/>
              <a:defRPr/>
            </a:pPr>
            <a:r>
              <a:rPr kumimoji="0" lang="en-US"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      （4）孤儿如为政策照顾对象，同样只需填写监护人信息。</a:t>
            </a:r>
            <a:endParaRPr kumimoji="0" lang="en-US"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20000"/>
              </a:lnSpc>
              <a:spcBef>
                <a:spcPts val="0"/>
              </a:spcBef>
              <a:spcAft>
                <a:spcPts val="0"/>
              </a:spcAft>
              <a:buClrTx/>
              <a:buSzTx/>
              <a:buFont typeface="Arial" panose="020B0604020202020204" pitchFamily="34" charset="0"/>
              <a:buNone/>
              <a:defRPr/>
            </a:pPr>
            <a:r>
              <a:rPr lang="zh-CN" altLang="en-US" sz="1000">
                <a:ln>
                  <a:noFill/>
                </a:ln>
                <a:solidFill>
                  <a:srgbClr val="FF0000"/>
                </a:solidFill>
                <a:effectLst/>
                <a:uLnTx/>
                <a:uFillTx/>
                <a:latin typeface="微软雅黑" panose="020B0503020204020204" pitchFamily="34" charset="-122"/>
                <a:ea typeface="微软雅黑" panose="020B0503020204020204" pitchFamily="34" charset="-122"/>
                <a:sym typeface="+mn-ea"/>
              </a:rPr>
              <a:t>注：可根据指南提前准备好相关的证明材料在报名时上传至系统。</a:t>
            </a:r>
            <a:endParaRPr kumimoji="0" lang="zh-CN" altLang="en-US" sz="1000" b="0" i="0" u="none" strike="noStrike" kern="1200" cap="none" spc="0" normalizeH="0" baseline="0" noProof="1">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20000"/>
              </a:lnSpc>
              <a:spcBef>
                <a:spcPts val="0"/>
              </a:spcBef>
              <a:spcAft>
                <a:spcPts val="0"/>
              </a:spcAft>
              <a:buClrTx/>
              <a:buSzTx/>
              <a:buFont typeface="Arial" panose="020B0604020202020204" pitchFamily="34" charset="0"/>
              <a:buNone/>
              <a:defRPr/>
            </a:pPr>
            <a:endParaRPr kumimoji="0" lang="en-US" altLang="en-US" sz="10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9" name="五边形 8"/>
          <p:cNvSpPr/>
          <p:nvPr/>
        </p:nvSpPr>
        <p:spPr>
          <a:xfrm>
            <a:off x="390525" y="691833"/>
            <a:ext cx="8272463" cy="377825"/>
          </a:xfrm>
          <a:prstGeom prst="homePlat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Q</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：单亲家庭报名怎么填写信息？</a:t>
            </a:r>
            <a:endPar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11" name="五边形 10"/>
          <p:cNvSpPr/>
          <p:nvPr/>
        </p:nvSpPr>
        <p:spPr>
          <a:xfrm>
            <a:off x="388620" y="1059180"/>
            <a:ext cx="8664575" cy="1875155"/>
          </a:xfrm>
          <a:prstGeom prst="homePlat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20000"/>
              </a:lnSpc>
              <a:spcBef>
                <a:spcPts val="0"/>
              </a:spcBef>
              <a:spcAft>
                <a:spcPts val="0"/>
              </a:spcAft>
              <a:buClrTx/>
              <a:buSzTx/>
              <a:buFont typeface="Arial" panose="020B0604020202020204" pitchFamily="34" charset="0"/>
              <a:buNone/>
              <a:defRPr/>
            </a:pP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a:t>
            </a:r>
            <a:r>
              <a:rPr kumimoji="0" lang="en-US"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：（1）单亲家庭片内生只需填写父母亲监护一方的信息，但监护方的户籍地址应和适龄儿童一致。</a:t>
            </a:r>
            <a:endParaRPr kumimoji="0" lang="en-US"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20000"/>
              </a:lnSpc>
              <a:spcBef>
                <a:spcPts val="0"/>
              </a:spcBef>
              <a:spcAft>
                <a:spcPts val="0"/>
              </a:spcAft>
              <a:buClrTx/>
              <a:buSzTx/>
              <a:buFont typeface="Arial" panose="020B0604020202020204" pitchFamily="34" charset="0"/>
              <a:buNone/>
              <a:defRPr/>
            </a:pPr>
            <a:r>
              <a:rPr kumimoji="0" lang="en-US"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      （2）不符合划片的本地生、其他政策照顾对象中的单亲适龄儿童只需填写父母亲或其他监护人之一的信息。</a:t>
            </a:r>
            <a:endParaRPr kumimoji="0" lang="en-US"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20000"/>
              </a:lnSpc>
              <a:spcBef>
                <a:spcPts val="0"/>
              </a:spcBef>
              <a:spcAft>
                <a:spcPts val="0"/>
              </a:spcAft>
              <a:buClrTx/>
              <a:buSzTx/>
              <a:buFont typeface="Arial" panose="020B0604020202020204" pitchFamily="34" charset="0"/>
              <a:buNone/>
              <a:defRPr/>
            </a:pPr>
            <a:r>
              <a:rPr kumimoji="0" lang="en-US"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      （3）单亲家庭随迁子女按实际下拉选择监护方的居住凭证类型，丧失监护权或监护能力一方居住凭证类型选择“由父亲单方监护，不具备相应凭证”或“由母亲单方监护，不具备相应凭证”。</a:t>
            </a:r>
            <a:endParaRPr kumimoji="0" lang="en-US"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20000"/>
              </a:lnSpc>
              <a:spcBef>
                <a:spcPts val="0"/>
              </a:spcBef>
              <a:spcAft>
                <a:spcPts val="0"/>
              </a:spcAft>
              <a:buClrTx/>
              <a:buSzTx/>
              <a:buFont typeface="Arial" panose="020B0604020202020204" pitchFamily="34" charset="0"/>
              <a:buNone/>
              <a:defRPr/>
            </a:pPr>
            <a:r>
              <a:rPr kumimoji="0" lang="zh-CN" altLang="en-US" sz="1000" b="0" i="0" u="none" strike="noStrike" kern="1200" cap="none" spc="0" normalizeH="0" baseline="0" noProof="1">
                <a:ln>
                  <a:noFill/>
                </a:ln>
                <a:solidFill>
                  <a:srgbClr val="FF0000"/>
                </a:solidFill>
                <a:effectLst/>
                <a:uLnTx/>
                <a:uFillTx/>
                <a:latin typeface="微软雅黑" panose="020B0503020204020204" pitchFamily="34" charset="-122"/>
                <a:ea typeface="微软雅黑" panose="020B0503020204020204" pitchFamily="34" charset="-122"/>
                <a:cs typeface="+mn-cs"/>
              </a:rPr>
              <a:t>注：可根据指南提前准备好相关的证明材料在报名时上传至系统。</a:t>
            </a:r>
            <a:endParaRPr kumimoji="0" lang="en-US" altLang="zh-CN" sz="1000" b="0" i="0" u="none" strike="noStrike" kern="1200" cap="none" spc="0" normalizeH="0" baseline="0" noProof="1">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Tree>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36866" name="标题 3073"/>
          <p:cNvSpPr>
            <a:spLocks noGrp="1"/>
          </p:cNvSpPr>
          <p:nvPr>
            <p:ph type="ctrTitle"/>
          </p:nvPr>
        </p:nvSpPr>
        <p:spPr>
          <a:xfrm>
            <a:off x="908050" y="177800"/>
            <a:ext cx="7772400" cy="306388"/>
          </a:xfrm>
        </p:spPr>
        <p:txBody>
          <a:bodyPr vert="horz" wrap="square" lIns="91440" tIns="45720" rIns="91440" bIns="45720" anchor="ctr"/>
          <a:p>
            <a:pPr eaLnBrk="1" hangingPunct="1">
              <a:buClrTx/>
              <a:buSzTx/>
            </a:pPr>
            <a:r>
              <a:rPr lang="zh-CN" altLang="en-US"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rPr>
              <a:t>常见问题解答（</a:t>
            </a:r>
            <a:r>
              <a:rPr lang="en-US" altLang="zh-CN"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rPr>
              <a:t>Q&amp;A</a:t>
            </a:r>
            <a:r>
              <a:rPr lang="zh-CN" altLang="en-US"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rPr>
              <a:t>）</a:t>
            </a:r>
            <a:endParaRPr lang="zh-CN" altLang="en-US"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5" name="五边形 14"/>
          <p:cNvSpPr/>
          <p:nvPr/>
        </p:nvSpPr>
        <p:spPr>
          <a:xfrm>
            <a:off x="563563" y="2159318"/>
            <a:ext cx="7902575" cy="377825"/>
          </a:xfrm>
          <a:prstGeom prst="homePlat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Q</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：政策照顾对象要报名吗？</a:t>
            </a:r>
            <a:endPar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16" name="五边形 15"/>
          <p:cNvSpPr/>
          <p:nvPr/>
        </p:nvSpPr>
        <p:spPr>
          <a:xfrm>
            <a:off x="563880" y="2526030"/>
            <a:ext cx="7920355" cy="343535"/>
          </a:xfrm>
          <a:prstGeom prst="homePlat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endPar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a:t>
            </a:r>
            <a:r>
              <a:rPr kumimoji="0" lang="en-US"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需要</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t>
            </a:r>
            <a:endPar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5" name="五边形 4"/>
          <p:cNvSpPr/>
          <p:nvPr/>
        </p:nvSpPr>
        <p:spPr>
          <a:xfrm>
            <a:off x="563563" y="674688"/>
            <a:ext cx="7902575" cy="377825"/>
          </a:xfrm>
          <a:prstGeom prst="homePlat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Q</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：不会网络报名的家长怎么办？</a:t>
            </a:r>
            <a:endPar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8" name="五边形 7"/>
          <p:cNvSpPr/>
          <p:nvPr/>
        </p:nvSpPr>
        <p:spPr>
          <a:xfrm>
            <a:off x="563880" y="1041400"/>
            <a:ext cx="7920355" cy="1026160"/>
          </a:xfrm>
          <a:prstGeom prst="homePlat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a:t>
            </a:r>
            <a:r>
              <a:rPr kumimoji="0" lang="en-US"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1）为方便群众做好预报名工作，市教育局制作了ppt版本的系统家长操作指南，家长可以登录福州教育网查看、下载。（2）市教育局要求学校在报名期间（工作日）安排专人在学校开展报名服务工作，解答本校报名范围适龄儿童招生问题，协助家长做好子女的报名工作。</a:t>
            </a:r>
            <a:endParaRPr kumimoji="0" lang="en-US"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9" name="五边形 8"/>
          <p:cNvSpPr/>
          <p:nvPr/>
        </p:nvSpPr>
        <p:spPr>
          <a:xfrm>
            <a:off x="563880" y="3005773"/>
            <a:ext cx="7902575" cy="377825"/>
          </a:xfrm>
          <a:prstGeom prst="homePlat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Q</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t>
            </a:r>
            <a:r>
              <a:rPr kumimoji="0"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8月</a:t>
            </a:r>
            <a:r>
              <a:rPr kumimoji="0" 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15</a:t>
            </a:r>
            <a:r>
              <a:rPr kumimoji="0"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日前家庭户口、房产会发生变化怎么报名？</a:t>
            </a:r>
            <a:endParaRPr kumimoji="0"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11" name="五边形 10"/>
          <p:cNvSpPr/>
          <p:nvPr/>
        </p:nvSpPr>
        <p:spPr>
          <a:xfrm>
            <a:off x="546735" y="3370580"/>
            <a:ext cx="7920355" cy="826770"/>
          </a:xfrm>
          <a:prstGeom prst="homePlat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50000"/>
              </a:lnSpc>
              <a:spcBef>
                <a:spcPts val="0"/>
              </a:spcBef>
              <a:spcAft>
                <a:spcPts val="0"/>
              </a:spcAft>
              <a:buClrTx/>
              <a:buSzTx/>
              <a:buFont typeface="Arial" panose="020B0604020202020204" pitchFamily="34" charset="0"/>
              <a:buNone/>
              <a:defRPr/>
            </a:pP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a:t>
            </a:r>
            <a:r>
              <a:rPr kumimoji="0" lang="en-US"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先向</a:t>
            </a:r>
            <a:r>
              <a:rPr lang="zh-CN" altLang="en-US" sz="1400">
                <a:ln>
                  <a:noFill/>
                </a:ln>
                <a:solidFill>
                  <a:srgbClr val="002060"/>
                </a:solidFill>
                <a:effectLst/>
                <a:uLnTx/>
                <a:uFillTx/>
                <a:latin typeface="微软雅黑" panose="020B0503020204020204" pitchFamily="34" charset="-122"/>
                <a:ea typeface="微软雅黑" panose="020B0503020204020204" pitchFamily="34" charset="-122"/>
                <a:sym typeface="+mn-ea"/>
              </a:rPr>
              <a:t>原学校线上</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申请退回。8月</a:t>
            </a: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13</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日-</a:t>
            </a: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15</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日，根据新的户口、房产情况进行线上报名，由新</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的学校审核是否符合片内生条件。</a:t>
            </a:r>
            <a:endPar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3" name="五边形 2"/>
          <p:cNvSpPr/>
          <p:nvPr/>
        </p:nvSpPr>
        <p:spPr>
          <a:xfrm>
            <a:off x="555943" y="4309745"/>
            <a:ext cx="7902575" cy="377825"/>
          </a:xfrm>
          <a:prstGeom prst="homePlat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Q</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：可以填报几个民办小学志愿？</a:t>
            </a:r>
            <a:endPar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10" name="五边形 9"/>
          <p:cNvSpPr/>
          <p:nvPr/>
        </p:nvSpPr>
        <p:spPr>
          <a:xfrm>
            <a:off x="565785" y="4687570"/>
            <a:ext cx="7910830" cy="414020"/>
          </a:xfrm>
          <a:prstGeom prst="homePlat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a:t>
            </a:r>
            <a:r>
              <a:rPr kumimoji="0" lang="en-US"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每个学生可填报一个民办小学志愿。</a:t>
            </a:r>
            <a:endPar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Tree>
  </p:cSld>
  <p:clrMapOvr>
    <a:overrideClrMapping bg1="lt1" tx1="dk1" bg2="lt2" tx2="dk2" accent1="accent1" accent2="accent2" accent3="accent3" accent4="accent4" accent5="accent5" accent6="accent6" hlink="hlink" folHlink="folHlink"/>
  </p:clrMapOvr>
  <p:transition spd="slow" advTm="6008"/>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37890" name="标题 1"/>
          <p:cNvSpPr>
            <a:spLocks noGrp="1"/>
          </p:cNvSpPr>
          <p:nvPr>
            <p:ph type="ctrTitle"/>
          </p:nvPr>
        </p:nvSpPr>
        <p:spPr>
          <a:xfrm>
            <a:off x="1041400" y="127000"/>
            <a:ext cx="7769225" cy="385763"/>
          </a:xfrm>
        </p:spPr>
        <p:txBody>
          <a:bodyPr vert="horz" wrap="square" lIns="91440" tIns="45720" rIns="91440" bIns="45720" anchor="b"/>
          <a:p>
            <a:pPr eaLnBrk="1" hangingPunct="1">
              <a:buClrTx/>
              <a:buSzTx/>
            </a:pPr>
            <a:r>
              <a:rPr lang="zh-CN" altLang="en-US"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rPr>
              <a:t>常见问题解答（</a:t>
            </a:r>
            <a:r>
              <a:rPr lang="en-US" altLang="zh-CN"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rPr>
              <a:t>Q&amp;A</a:t>
            </a:r>
            <a:r>
              <a:rPr lang="zh-CN" altLang="en-US"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rPr>
              <a:t>）</a:t>
            </a:r>
            <a:endParaRPr lang="zh-CN" altLang="en-US" kern="1200" dirty="0">
              <a:latin typeface="微软雅黑" panose="020B0503020204020204" pitchFamily="34" charset="-122"/>
              <a:ea typeface="微软雅黑" panose="020B0503020204020204" pitchFamily="34" charset="-122"/>
              <a:cs typeface="宋体" panose="02010600030101010101" pitchFamily="2" charset="-122"/>
            </a:endParaRPr>
          </a:p>
        </p:txBody>
      </p:sp>
      <p:sp>
        <p:nvSpPr>
          <p:cNvPr id="15" name="五边形 14"/>
          <p:cNvSpPr/>
          <p:nvPr/>
        </p:nvSpPr>
        <p:spPr>
          <a:xfrm>
            <a:off x="525463" y="712788"/>
            <a:ext cx="7902575" cy="377825"/>
          </a:xfrm>
          <a:prstGeom prst="homePlat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Q</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：多胞胎子女如何参加民办小学</a:t>
            </a:r>
            <a:r>
              <a:rPr lang="zh-CN" altLang="en-US" sz="1400">
                <a:ln>
                  <a:noFill/>
                </a:ln>
                <a:solidFill>
                  <a:srgbClr val="002060"/>
                </a:solidFill>
                <a:effectLst/>
                <a:uLnTx/>
                <a:uFillTx/>
                <a:latin typeface="微软雅黑" panose="020B0503020204020204" pitchFamily="34" charset="-122"/>
                <a:ea typeface="微软雅黑" panose="020B0503020204020204" pitchFamily="34" charset="-122"/>
                <a:sym typeface="+mn-ea"/>
              </a:rPr>
              <a:t>捆绑</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摇号？</a:t>
            </a:r>
            <a:endPar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16" name="五边形 15"/>
          <p:cNvSpPr/>
          <p:nvPr/>
        </p:nvSpPr>
        <p:spPr>
          <a:xfrm>
            <a:off x="525780" y="1089025"/>
            <a:ext cx="7920355" cy="1341755"/>
          </a:xfrm>
          <a:prstGeom prst="homePlat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a:t>
            </a:r>
            <a:r>
              <a:rPr kumimoji="0" lang="en-US"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在报名信息填报时，</a:t>
            </a: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是否为多胞胎</a:t>
            </a: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选择</a:t>
            </a: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是</a:t>
            </a: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t>
            </a:r>
            <a:r>
              <a:rPr kumimoji="0" 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即可</a:t>
            </a:r>
            <a:r>
              <a:rPr kumimoji="0"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参加民办</a:t>
            </a:r>
            <a:r>
              <a:rPr kumimoji="0" 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学校</a:t>
            </a:r>
            <a:r>
              <a:rPr lang="zh-CN" sz="1400">
                <a:ln>
                  <a:noFill/>
                </a:ln>
                <a:solidFill>
                  <a:srgbClr val="002060"/>
                </a:solidFill>
                <a:effectLst/>
                <a:uLnTx/>
                <a:uFillTx/>
                <a:latin typeface="微软雅黑" panose="020B0503020204020204" pitchFamily="34" charset="-122"/>
                <a:ea typeface="微软雅黑" panose="020B0503020204020204" pitchFamily="34" charset="-122"/>
                <a:sym typeface="+mn-ea"/>
              </a:rPr>
              <a:t>捆绑</a:t>
            </a:r>
            <a:r>
              <a:rPr kumimoji="0"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摇号。也就是说，多胞胎孩子在系统上填报的志愿</a:t>
            </a:r>
            <a:r>
              <a:rPr kumimoji="0" 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默认</a:t>
            </a:r>
            <a:r>
              <a:rPr kumimoji="0"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一致。我们将为他们生成一个随机号，如摇中该随机号，则表示多胞胎都摇上；如没摇中该随机号，则表示多胞胎都没摇上。</a:t>
            </a:r>
            <a:endParaRPr kumimoji="0"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3" name="五边形 2"/>
          <p:cNvSpPr/>
          <p:nvPr/>
        </p:nvSpPr>
        <p:spPr>
          <a:xfrm>
            <a:off x="525463" y="2454910"/>
            <a:ext cx="7902575" cy="377825"/>
          </a:xfrm>
          <a:prstGeom prst="homePlat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Q</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：核验材料怎么压缩在三张并且每张在</a:t>
            </a: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5M</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以内？</a:t>
            </a:r>
            <a:endPar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10" name="五边形 9"/>
          <p:cNvSpPr/>
          <p:nvPr/>
        </p:nvSpPr>
        <p:spPr>
          <a:xfrm>
            <a:off x="535305" y="2835275"/>
            <a:ext cx="7910830" cy="989330"/>
          </a:xfrm>
          <a:prstGeom prst="homePlat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a:t>
            </a:r>
            <a:r>
              <a:rPr kumimoji="0" lang="en-US"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家长可以提前先拍照好材料，如果超出三张可以使用美图秀秀等工具进行拼图，拼图后若文件提示过大，可以先上传到电脑，使用压缩工具或者微信截图工具进行接图，截图后保存至手机</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进行上传；</a:t>
            </a:r>
            <a:endPar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2" name="五边形 1"/>
          <p:cNvSpPr/>
          <p:nvPr/>
        </p:nvSpPr>
        <p:spPr>
          <a:xfrm>
            <a:off x="535940" y="3952240"/>
            <a:ext cx="7906385" cy="377825"/>
          </a:xfrm>
          <a:prstGeom prst="homePlat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Q</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：家长怎么知道入学</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审核结果？</a:t>
            </a:r>
            <a:endPar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4" name="五边形 3"/>
          <p:cNvSpPr/>
          <p:nvPr/>
        </p:nvSpPr>
        <p:spPr>
          <a:xfrm>
            <a:off x="525780" y="4340225"/>
            <a:ext cx="7920355" cy="678815"/>
          </a:xfrm>
          <a:prstGeom prst="homePlat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a:t>
            </a:r>
            <a:r>
              <a:rPr kumimoji="0" lang="en-US"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学校核验后系统会给片内生和随迁子女家长发送短信通知审核</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结果。家长也可以登录系统查看。</a:t>
            </a:r>
            <a:endPar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Tree>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38914" name="标题 3073"/>
          <p:cNvSpPr>
            <a:spLocks noGrp="1"/>
          </p:cNvSpPr>
          <p:nvPr>
            <p:ph type="ctrTitle"/>
          </p:nvPr>
        </p:nvSpPr>
        <p:spPr>
          <a:xfrm>
            <a:off x="908050" y="177800"/>
            <a:ext cx="7772400" cy="306388"/>
          </a:xfrm>
        </p:spPr>
        <p:txBody>
          <a:bodyPr vert="horz" wrap="square" lIns="91440" tIns="45720" rIns="91440" bIns="45720" anchor="ctr"/>
          <a:p>
            <a:pPr eaLnBrk="1" hangingPunct="1">
              <a:buClrTx/>
              <a:buSzTx/>
            </a:pPr>
            <a:r>
              <a:rPr lang="zh-CN" altLang="en-US" sz="2400"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rPr>
              <a:t>常见问题解答（</a:t>
            </a:r>
            <a:r>
              <a:rPr lang="en-US" altLang="zh-CN" sz="2400"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rPr>
              <a:t>Q&amp;A</a:t>
            </a:r>
            <a:r>
              <a:rPr lang="zh-CN" altLang="en-US" sz="2400"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rPr>
              <a:t>）</a:t>
            </a:r>
            <a:endParaRPr lang="zh-CN" altLang="en-US" sz="2400"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2" name="五边形 11"/>
          <p:cNvSpPr/>
          <p:nvPr/>
        </p:nvSpPr>
        <p:spPr>
          <a:xfrm>
            <a:off x="558483" y="683260"/>
            <a:ext cx="7902575" cy="377825"/>
          </a:xfrm>
          <a:prstGeom prst="homePlat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Q</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sym typeface="+mn-ea"/>
              </a:rPr>
              <a:t>随迁子女可以填报哪些学校的志愿？</a:t>
            </a:r>
            <a:endPar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13" name="五边形 12"/>
          <p:cNvSpPr/>
          <p:nvPr/>
        </p:nvSpPr>
        <p:spPr>
          <a:xfrm>
            <a:off x="558800" y="1061085"/>
            <a:ext cx="7920355" cy="1013460"/>
          </a:xfrm>
          <a:prstGeom prst="homePlat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a:t>
            </a:r>
            <a:r>
              <a:rPr kumimoji="0" lang="en-US"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t>
            </a:r>
            <a:r>
              <a:rPr kumimoji="0"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sym typeface="+mn-ea"/>
              </a:rPr>
              <a:t>8月</a:t>
            </a:r>
            <a:r>
              <a:rPr kumimoji="0" 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sym typeface="+mn-ea"/>
              </a:rPr>
              <a:t>19</a:t>
            </a:r>
            <a:r>
              <a:rPr kumimoji="0"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sym typeface="+mn-ea"/>
              </a:rPr>
              <a:t>日市教育局将通过福州教育网、系统公布各区向随迁子女开放的小学学位余额。鼓楼区随迁子女第一志愿可以自行填报区内有学位的学校，台江、仓山、晋安、马尾第一志愿默认为报名点学校，不可更改。所有随迁子女二、三志愿均可自行填报区内有学位的学校。</a:t>
            </a:r>
            <a:endParaRPr kumimoji="0"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sym typeface="+mn-ea"/>
            </a:endParaRPr>
          </a:p>
        </p:txBody>
      </p:sp>
      <p:sp>
        <p:nvSpPr>
          <p:cNvPr id="5" name="五边形 4"/>
          <p:cNvSpPr/>
          <p:nvPr/>
        </p:nvSpPr>
        <p:spPr>
          <a:xfrm>
            <a:off x="558483" y="2219008"/>
            <a:ext cx="7902575" cy="377825"/>
          </a:xfrm>
          <a:prstGeom prst="homePlat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Q</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：随迁子女怎么知道派位结果？</a:t>
            </a:r>
            <a:endPar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6" name="五边形 5"/>
          <p:cNvSpPr/>
          <p:nvPr/>
        </p:nvSpPr>
        <p:spPr>
          <a:xfrm>
            <a:off x="558800" y="2564130"/>
            <a:ext cx="7920355" cy="526415"/>
          </a:xfrm>
          <a:prstGeom prst="homePlat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a:t>
            </a:r>
            <a:r>
              <a:rPr kumimoji="0" lang="en-US"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家长也可以登录系统个人中心查看。</a:t>
            </a:r>
            <a:endPar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2" name="五边形 1"/>
          <p:cNvSpPr/>
          <p:nvPr>
            <p:custDataLst>
              <p:tags r:id="rId1"/>
            </p:custDataLst>
          </p:nvPr>
        </p:nvSpPr>
        <p:spPr>
          <a:xfrm>
            <a:off x="539433" y="3291523"/>
            <a:ext cx="7902575" cy="377825"/>
          </a:xfrm>
          <a:prstGeom prst="homePlat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Q</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：报名高峰期间无法进入</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填报？</a:t>
            </a:r>
            <a:endPar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3" name="五边形 2"/>
          <p:cNvSpPr/>
          <p:nvPr>
            <p:custDataLst>
              <p:tags r:id="rId2"/>
            </p:custDataLst>
          </p:nvPr>
        </p:nvSpPr>
        <p:spPr>
          <a:xfrm>
            <a:off x="539750" y="3636645"/>
            <a:ext cx="7920355" cy="1179195"/>
          </a:xfrm>
          <a:prstGeom prst="homePlat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：报名入口分为：电脑端、</a:t>
            </a: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e</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福州</a:t>
            </a: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app</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、闽政通</a:t>
            </a: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app</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、福州教育微信公众号，家长可切换其他填入口进行</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尝试。</a:t>
            </a:r>
            <a:endPar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Tree>
  </p:cSld>
  <p:clrMapOvr>
    <a:overrideClrMapping bg1="lt1" tx1="dk1" bg2="lt2" tx2="dk2" accent1="accent1" accent2="accent2" accent3="accent3" accent4="accent4" accent5="accent5" accent6="accent6" hlink="hlink" folHlink="folHlink"/>
  </p:clrMapOvr>
  <p:transition spd="slow" advTm="6008"/>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10" name="标题 1"/>
          <p:cNvSpPr>
            <a:spLocks noGrp="1"/>
          </p:cNvSpPr>
          <p:nvPr>
            <p:ph type="ctrTitle"/>
          </p:nvPr>
        </p:nvSpPr>
        <p:spPr>
          <a:xfrm>
            <a:off x="925830" y="121285"/>
            <a:ext cx="7770495" cy="502920"/>
          </a:xfrm>
        </p:spPr>
        <p:txBody>
          <a:bodyPr vert="horz" wrap="square" lIns="91440" tIns="45720" rIns="91440" bIns="45720" anchor="b"/>
          <a:p>
            <a:pPr eaLnBrk="1" hangingPunct="1">
              <a:lnSpc>
                <a:spcPct val="200000"/>
              </a:lnSpc>
              <a:buClrTx/>
              <a:buSzTx/>
            </a:pPr>
            <a:r>
              <a:rPr lang="zh-CN" altLang="en-US" sz="2400"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rPr>
              <a:t>公办小学报名操作步骤</a:t>
            </a:r>
            <a:endParaRPr lang="zh-CN" altLang="en-US" sz="2400"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6" name="Freeform 9"/>
          <p:cNvSpPr/>
          <p:nvPr>
            <p:custDataLst>
              <p:tags r:id="rId1"/>
            </p:custDataLst>
          </p:nvPr>
        </p:nvSpPr>
        <p:spPr bwMode="gray">
          <a:xfrm rot="20934526">
            <a:off x="953135" y="2419985"/>
            <a:ext cx="7773035" cy="617855"/>
          </a:xfrm>
          <a:custGeom>
            <a:avLst/>
            <a:gdLst>
              <a:gd name="T0" fmla="*/ 0 w 4371"/>
              <a:gd name="T1" fmla="*/ 2147483647 h 1066"/>
              <a:gd name="T2" fmla="*/ 2147483647 w 4371"/>
              <a:gd name="T3" fmla="*/ 2147483647 h 1066"/>
              <a:gd name="T4" fmla="*/ 2147483647 w 4371"/>
              <a:gd name="T5" fmla="*/ 2147483647 h 1066"/>
              <a:gd name="T6" fmla="*/ 2147483647 w 4371"/>
              <a:gd name="T7" fmla="*/ 2147483647 h 1066"/>
              <a:gd name="T8" fmla="*/ 2147483647 w 4371"/>
              <a:gd name="T9" fmla="*/ 2147483647 h 1066"/>
              <a:gd name="T10" fmla="*/ 2147483647 w 4371"/>
              <a:gd name="T11" fmla="*/ 2147483647 h 1066"/>
              <a:gd name="T12" fmla="*/ 2147483647 w 4371"/>
              <a:gd name="T13" fmla="*/ 0 h 1066"/>
              <a:gd name="T14" fmla="*/ 2147483647 w 4371"/>
              <a:gd name="T15" fmla="*/ 2147483647 h 1066"/>
              <a:gd name="T16" fmla="*/ 2147483647 w 4371"/>
              <a:gd name="T17" fmla="*/ 2147483647 h 1066"/>
              <a:gd name="T18" fmla="*/ 2147483647 w 4371"/>
              <a:gd name="T19" fmla="*/ 2147483647 h 1066"/>
              <a:gd name="T20" fmla="*/ 2147483647 w 4371"/>
              <a:gd name="T21" fmla="*/ 2147483647 h 1066"/>
              <a:gd name="T22" fmla="*/ 2147483647 w 4371"/>
              <a:gd name="T23" fmla="*/ 2147483647 h 1066"/>
              <a:gd name="T24" fmla="*/ 2147483647 w 4371"/>
              <a:gd name="T25" fmla="*/ 2147483647 h 1066"/>
              <a:gd name="T26" fmla="*/ 2147483647 w 4371"/>
              <a:gd name="T27" fmla="*/ 2147483647 h 1066"/>
              <a:gd name="T28" fmla="*/ 2147483647 w 4371"/>
              <a:gd name="T29" fmla="*/ 2147483647 h 1066"/>
              <a:gd name="T30" fmla="*/ 0 w 4371"/>
              <a:gd name="T31" fmla="*/ 2147483647 h 10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71"/>
              <a:gd name="T49" fmla="*/ 0 h 1066"/>
              <a:gd name="T50" fmla="*/ 4371 w 4371"/>
              <a:gd name="T51" fmla="*/ 1066 h 106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71" h="1066">
                <a:moveTo>
                  <a:pt x="0" y="845"/>
                </a:moveTo>
                <a:lnTo>
                  <a:pt x="1523" y="313"/>
                </a:lnTo>
                <a:lnTo>
                  <a:pt x="1610" y="617"/>
                </a:lnTo>
                <a:lnTo>
                  <a:pt x="2720" y="243"/>
                </a:lnTo>
                <a:lnTo>
                  <a:pt x="2784" y="538"/>
                </a:lnTo>
                <a:lnTo>
                  <a:pt x="3882" y="266"/>
                </a:lnTo>
                <a:lnTo>
                  <a:pt x="3795" y="0"/>
                </a:lnTo>
                <a:lnTo>
                  <a:pt x="4371" y="269"/>
                </a:lnTo>
                <a:lnTo>
                  <a:pt x="3961" y="832"/>
                </a:lnTo>
                <a:lnTo>
                  <a:pt x="3912" y="542"/>
                </a:lnTo>
                <a:lnTo>
                  <a:pt x="2594" y="921"/>
                </a:lnTo>
                <a:lnTo>
                  <a:pt x="2509" y="620"/>
                </a:lnTo>
                <a:lnTo>
                  <a:pt x="1344" y="968"/>
                </a:lnTo>
                <a:lnTo>
                  <a:pt x="1280" y="666"/>
                </a:lnTo>
                <a:lnTo>
                  <a:pt x="67" y="1066"/>
                </a:lnTo>
                <a:lnTo>
                  <a:pt x="0" y="845"/>
                </a:lnTo>
                <a:close/>
              </a:path>
            </a:pathLst>
          </a:custGeom>
          <a:gradFill flip="none" rotWithShape="1">
            <a:gsLst>
              <a:gs pos="0">
                <a:srgbClr val="22FF9B"/>
              </a:gs>
              <a:gs pos="100000">
                <a:srgbClr val="FFFFFF"/>
              </a:gs>
            </a:gsLst>
            <a:lin ang="0" scaled="1"/>
            <a:tileRect/>
          </a:gradFill>
          <a:ln w="9525">
            <a:solidFill>
              <a:schemeClr val="accent1">
                <a:lumMod val="75000"/>
                <a:alpha val="70000"/>
              </a:schemeClr>
            </a:solidFill>
            <a:round/>
          </a:ln>
          <a:scene3d>
            <a:camera prst="legacyPerspectiveTopRight">
              <a:rot lat="600000" lon="20999988" rev="0"/>
            </a:camera>
            <a:lightRig rig="legacyFlat4" dir="b"/>
          </a:scene3d>
          <a:sp3d extrusionH="163500" prstMaterial="legacyMatte">
            <a:bevelT w="13500" h="13500" prst="angle"/>
            <a:bevelB w="13500" h="13500" prst="angle"/>
            <a:extrusionClr>
              <a:srgbClr val="FF9933"/>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宋体" panose="02010600030101010101" pitchFamily="2" charset="-122"/>
            </a:endParaRPr>
          </a:p>
        </p:txBody>
      </p:sp>
      <p:grpSp>
        <p:nvGrpSpPr>
          <p:cNvPr id="4" name="组 3"/>
          <p:cNvGrpSpPr/>
          <p:nvPr>
            <p:custDataLst>
              <p:tags r:id="rId2"/>
            </p:custDataLst>
          </p:nvPr>
        </p:nvGrpSpPr>
        <p:grpSpPr>
          <a:xfrm>
            <a:off x="35243" y="4227513"/>
            <a:ext cx="2296362" cy="737235"/>
            <a:chOff x="363786" y="5623908"/>
            <a:chExt cx="2296684" cy="983185"/>
          </a:xfrm>
        </p:grpSpPr>
        <p:sp>
          <p:nvSpPr>
            <p:cNvPr id="17433" name="矩形 1"/>
            <p:cNvSpPr/>
            <p:nvPr>
              <p:custDataLst>
                <p:tags r:id="rId3"/>
              </p:custDataLst>
            </p:nvPr>
          </p:nvSpPr>
          <p:spPr>
            <a:xfrm>
              <a:off x="978119" y="5623908"/>
              <a:ext cx="1682351" cy="983185"/>
            </a:xfrm>
            <a:prstGeom prst="rect">
              <a:avLst/>
            </a:prstGeom>
            <a:noFill/>
            <a:ln w="9525">
              <a:noFill/>
            </a:ln>
          </p:spPr>
          <p:txBody>
            <a:bodyPr wrap="none">
              <a:spAutoFit/>
            </a:bodyPr>
            <a:p>
              <a:pPr algn="ctr" eaLnBrk="1" hangingPunct="1">
                <a:buFont typeface="Arial" panose="020B0604020202020204" pitchFamily="34" charset="0"/>
              </a:pPr>
              <a:r>
                <a:rPr lang="zh-CN" b="1" dirty="0">
                  <a:solidFill>
                    <a:srgbClr val="606060"/>
                  </a:solidFill>
                  <a:latin typeface="微软雅黑" panose="020B0503020204020204" pitchFamily="34" charset="-122"/>
                  <a:ea typeface="微软雅黑" panose="020B0503020204020204" pitchFamily="34" charset="-122"/>
                  <a:sym typeface="+mn-ea"/>
                </a:rPr>
                <a:t>进入报名入口</a:t>
              </a:r>
              <a:endParaRPr lang="zh-CN" b="1" dirty="0">
                <a:solidFill>
                  <a:srgbClr val="606060"/>
                </a:solidFill>
                <a:latin typeface="微软雅黑" panose="020B0503020204020204" pitchFamily="34" charset="-122"/>
                <a:ea typeface="微软雅黑" panose="020B0503020204020204" pitchFamily="34" charset="-122"/>
              </a:endParaRPr>
            </a:p>
            <a:p>
              <a:pPr algn="ctr" eaLnBrk="1" hangingPunct="1">
                <a:buFont typeface="Arial" panose="020B0604020202020204" pitchFamily="34" charset="0"/>
              </a:pPr>
              <a:r>
                <a:rPr lang="zh-CN" sz="1200" b="1" dirty="0">
                  <a:solidFill>
                    <a:srgbClr val="606060"/>
                  </a:solidFill>
                  <a:latin typeface="微软雅黑" panose="020B0503020204020204" pitchFamily="34" charset="-122"/>
                  <a:ea typeface="微软雅黑" panose="020B0503020204020204" pitchFamily="34" charset="-122"/>
                  <a:sym typeface="+mn-ea"/>
                </a:rPr>
                <a:t>（</a:t>
              </a:r>
              <a:r>
                <a:rPr lang="en-US" altLang="zh-CN" sz="1200" b="1" dirty="0">
                  <a:solidFill>
                    <a:srgbClr val="606060"/>
                  </a:solidFill>
                  <a:latin typeface="微软雅黑" panose="020B0503020204020204" pitchFamily="34" charset="-122"/>
                  <a:ea typeface="微软雅黑" panose="020B0503020204020204" pitchFamily="34" charset="-122"/>
                  <a:sym typeface="+mn-ea"/>
                </a:rPr>
                <a:t>e福州 </a:t>
              </a:r>
              <a:r>
                <a:rPr lang="zh-CN" altLang="en-US" sz="1200" b="1" dirty="0">
                  <a:solidFill>
                    <a:srgbClr val="606060"/>
                  </a:solidFill>
                  <a:latin typeface="微软雅黑" panose="020B0503020204020204" pitchFamily="34" charset="-122"/>
                  <a:ea typeface="微软雅黑" panose="020B0503020204020204" pitchFamily="34" charset="-122"/>
                  <a:sym typeface="+mn-ea"/>
                </a:rPr>
                <a:t>或</a:t>
              </a:r>
              <a:r>
                <a:rPr lang="en-US" altLang="zh-CN" sz="1200" b="1" dirty="0">
                  <a:solidFill>
                    <a:srgbClr val="606060"/>
                  </a:solidFill>
                  <a:latin typeface="微软雅黑" panose="020B0503020204020204" pitchFamily="34" charset="-122"/>
                  <a:ea typeface="微软雅黑" panose="020B0503020204020204" pitchFamily="34" charset="-122"/>
                  <a:sym typeface="+mn-ea"/>
                </a:rPr>
                <a:t> </a:t>
              </a:r>
              <a:r>
                <a:rPr lang="zh-CN" altLang="en-US" sz="1200" b="1" dirty="0">
                  <a:solidFill>
                    <a:srgbClr val="606060"/>
                  </a:solidFill>
                  <a:latin typeface="微软雅黑" panose="020B0503020204020204" pitchFamily="34" charset="-122"/>
                  <a:ea typeface="微软雅黑" panose="020B0503020204020204" pitchFamily="34" charset="-122"/>
                  <a:sym typeface="+mn-ea"/>
                </a:rPr>
                <a:t>闽政通</a:t>
              </a:r>
              <a:r>
                <a:rPr lang="zh-CN" sz="1200" b="1" dirty="0">
                  <a:solidFill>
                    <a:srgbClr val="606060"/>
                  </a:solidFill>
                  <a:latin typeface="微软雅黑" panose="020B0503020204020204" pitchFamily="34" charset="-122"/>
                  <a:ea typeface="微软雅黑" panose="020B0503020204020204" pitchFamily="34" charset="-122"/>
                  <a:sym typeface="+mn-ea"/>
                </a:rPr>
                <a:t>）</a:t>
              </a:r>
              <a:endParaRPr lang="en-US" altLang="zh-CN" sz="1200" b="1" dirty="0">
                <a:solidFill>
                  <a:srgbClr val="606060"/>
                </a:solidFill>
                <a:latin typeface="微软雅黑" panose="020B0503020204020204" pitchFamily="34" charset="-122"/>
                <a:ea typeface="微软雅黑" panose="020B0503020204020204" pitchFamily="34" charset="-122"/>
              </a:endParaRPr>
            </a:p>
            <a:p>
              <a:pPr eaLnBrk="1" hangingPunct="1">
                <a:buFont typeface="Arial" panose="020B0604020202020204" pitchFamily="34" charset="0"/>
              </a:pPr>
              <a:endParaRPr lang="zh-CN" altLang="en-US" sz="1200" b="1" dirty="0">
                <a:solidFill>
                  <a:srgbClr val="606060"/>
                </a:solidFill>
                <a:latin typeface="微软雅黑" panose="020B0503020204020204" pitchFamily="34" charset="-122"/>
                <a:ea typeface="微软雅黑" panose="020B0503020204020204" pitchFamily="34" charset="-122"/>
              </a:endParaRPr>
            </a:p>
          </p:txBody>
        </p:sp>
        <p:sp>
          <p:nvSpPr>
            <p:cNvPr id="22" name="Oval 4"/>
            <p:cNvSpPr>
              <a:spLocks noChangeArrowheads="1"/>
            </p:cNvSpPr>
            <p:nvPr>
              <p:custDataLst>
                <p:tags r:id="rId4"/>
              </p:custDataLst>
            </p:nvPr>
          </p:nvSpPr>
          <p:spPr bwMode="gray">
            <a:xfrm>
              <a:off x="363786" y="5625177"/>
              <a:ext cx="600159" cy="616079"/>
            </a:xfrm>
            <a:prstGeom prst="ellipse">
              <a:avLst/>
            </a:prstGeom>
            <a:solidFill>
              <a:srgbClr val="E49514">
                <a:alpha val="79999"/>
              </a:srgbClr>
            </a:solidFill>
            <a:ln w="57150">
              <a:solidFill>
                <a:srgbClr val="FFFFFF"/>
              </a:solidFill>
              <a:rou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23" name="Text Box 5"/>
            <p:cNvSpPr txBox="1">
              <a:spLocks noChangeArrowheads="1"/>
            </p:cNvSpPr>
            <p:nvPr>
              <p:custDataLst>
                <p:tags r:id="rId5"/>
              </p:custDataLst>
            </p:nvPr>
          </p:nvSpPr>
          <p:spPr bwMode="gray">
            <a:xfrm>
              <a:off x="395540" y="5733150"/>
              <a:ext cx="531887" cy="493285"/>
            </a:xfrm>
            <a:prstGeom prst="rect">
              <a:avLst/>
            </a:prstGeom>
            <a:noFill/>
            <a:ln>
              <a:noFill/>
            </a:ln>
          </p:spPr>
          <p:txBody>
            <a:bodyPr>
              <a:spAutoFit/>
            </a:bodyPr>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altLang="zh-CN" sz="1800" b="1" i="0" u="none" strike="noStrike" kern="0" cap="none" spc="0" normalizeH="0" baseline="0" noProof="0">
                  <a:ln>
                    <a:noFill/>
                  </a:ln>
                  <a:solidFill>
                    <a:srgbClr val="FFFFFF"/>
                  </a:solidFill>
                  <a:effectLst/>
                  <a:uLnTx/>
                  <a:uFillTx/>
                  <a:latin typeface="Verdana" panose="020B0604030504040204" pitchFamily="34" charset="0"/>
                  <a:ea typeface="宋体" panose="02010600030101010101" pitchFamily="2" charset="-122"/>
                  <a:cs typeface="宋体" panose="02010600030101010101" pitchFamily="2" charset="-122"/>
                </a:rPr>
                <a:t>01</a:t>
              </a:r>
              <a:endParaRPr kumimoji="0" lang="en-US" altLang="zh-CN" sz="1800" b="1" i="0" u="none" strike="noStrike" kern="0" cap="none" spc="0" normalizeH="0" baseline="0" noProof="0">
                <a:ln>
                  <a:noFill/>
                </a:ln>
                <a:solidFill>
                  <a:srgbClr val="FFFFFF"/>
                </a:solidFill>
                <a:effectLst/>
                <a:uLnTx/>
                <a:uFillTx/>
                <a:latin typeface="Verdana" panose="020B0604030504040204" pitchFamily="34" charset="0"/>
                <a:ea typeface="宋体" panose="02010600030101010101" pitchFamily="2" charset="-122"/>
                <a:cs typeface="宋体" panose="02010600030101010101" pitchFamily="2" charset="-122"/>
              </a:endParaRPr>
            </a:p>
          </p:txBody>
        </p:sp>
      </p:grpSp>
      <p:grpSp>
        <p:nvGrpSpPr>
          <p:cNvPr id="5" name="组 4"/>
          <p:cNvGrpSpPr/>
          <p:nvPr>
            <p:custDataLst>
              <p:tags r:id="rId6"/>
            </p:custDataLst>
          </p:nvPr>
        </p:nvGrpSpPr>
        <p:grpSpPr>
          <a:xfrm>
            <a:off x="362903" y="2571229"/>
            <a:ext cx="2860039" cy="660400"/>
            <a:chOff x="363786" y="3377127"/>
            <a:chExt cx="2858775" cy="880296"/>
          </a:xfrm>
        </p:grpSpPr>
        <p:sp>
          <p:nvSpPr>
            <p:cNvPr id="24" name="Oval 8"/>
            <p:cNvSpPr>
              <a:spLocks noChangeArrowheads="1"/>
            </p:cNvSpPr>
            <p:nvPr>
              <p:custDataLst>
                <p:tags r:id="rId7"/>
              </p:custDataLst>
            </p:nvPr>
          </p:nvSpPr>
          <p:spPr bwMode="gray">
            <a:xfrm>
              <a:off x="363786" y="3393058"/>
              <a:ext cx="599810" cy="615785"/>
            </a:xfrm>
            <a:prstGeom prst="ellipse">
              <a:avLst/>
            </a:prstGeom>
            <a:solidFill>
              <a:srgbClr val="6E9349">
                <a:alpha val="79999"/>
              </a:srgbClr>
            </a:solidFill>
            <a:ln w="57150">
              <a:solidFill>
                <a:srgbClr val="FFFFFF"/>
              </a:solidFill>
              <a:rou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25" name="Text Box 9"/>
            <p:cNvSpPr txBox="1">
              <a:spLocks noChangeArrowheads="1"/>
            </p:cNvSpPr>
            <p:nvPr>
              <p:custDataLst>
                <p:tags r:id="rId8"/>
              </p:custDataLst>
            </p:nvPr>
          </p:nvSpPr>
          <p:spPr bwMode="gray">
            <a:xfrm>
              <a:off x="395522" y="3492516"/>
              <a:ext cx="531577" cy="493050"/>
            </a:xfrm>
            <a:prstGeom prst="rect">
              <a:avLst/>
            </a:prstGeom>
            <a:noFill/>
            <a:ln>
              <a:noFill/>
            </a:ln>
          </p:spPr>
          <p:txBody>
            <a:bodyPr>
              <a:spAutoFit/>
            </a:bodyPr>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altLang="zh-CN" sz="1800" b="1" i="0" u="none" strike="noStrike" kern="0" cap="none" spc="0" normalizeH="0" baseline="0" noProof="0" dirty="0">
                  <a:ln>
                    <a:noFill/>
                  </a:ln>
                  <a:solidFill>
                    <a:srgbClr val="FFFFFF"/>
                  </a:solidFill>
                  <a:effectLst/>
                  <a:uLnTx/>
                  <a:uFillTx/>
                  <a:latin typeface="Verdana" panose="020B0604030504040204" pitchFamily="34" charset="0"/>
                  <a:ea typeface="宋体" panose="02010600030101010101" pitchFamily="2" charset="-122"/>
                  <a:cs typeface="宋体" panose="02010600030101010101" pitchFamily="2" charset="-122"/>
                </a:rPr>
                <a:t>02</a:t>
              </a:r>
              <a:endParaRPr kumimoji="0" lang="en-US" altLang="zh-CN" sz="1800" b="1" i="0" u="none" strike="noStrike" kern="0" cap="none" spc="0" normalizeH="0" baseline="0" noProof="0" dirty="0">
                <a:ln>
                  <a:noFill/>
                </a:ln>
                <a:solidFill>
                  <a:srgbClr val="FFFFFF"/>
                </a:solidFill>
                <a:effectLst/>
                <a:uLnTx/>
                <a:uFillTx/>
                <a:latin typeface="Verdana" panose="020B0604030504040204" pitchFamily="34" charset="0"/>
                <a:ea typeface="宋体" panose="02010600030101010101" pitchFamily="2" charset="-122"/>
                <a:cs typeface="宋体" panose="02010600030101010101" pitchFamily="2" charset="-122"/>
              </a:endParaRPr>
            </a:p>
          </p:txBody>
        </p:sp>
        <p:sp>
          <p:nvSpPr>
            <p:cNvPr id="17432" name="矩形 2"/>
            <p:cNvSpPr/>
            <p:nvPr>
              <p:custDataLst>
                <p:tags r:id="rId9"/>
              </p:custDataLst>
            </p:nvPr>
          </p:nvSpPr>
          <p:spPr>
            <a:xfrm>
              <a:off x="939476" y="3377127"/>
              <a:ext cx="2283085" cy="880296"/>
            </a:xfrm>
            <a:prstGeom prst="rect">
              <a:avLst/>
            </a:prstGeom>
            <a:noFill/>
            <a:ln w="9525">
              <a:noFill/>
            </a:ln>
          </p:spPr>
          <p:txBody>
            <a:bodyPr wrap="square">
              <a:noAutofit/>
            </a:bodyPr>
            <a:p>
              <a:pPr algn="l" eaLnBrk="1" hangingPunct="1">
                <a:spcAft>
                  <a:spcPts val="600"/>
                </a:spcAft>
                <a:buFont typeface="Arial" panose="020B0604020202020204" pitchFamily="34" charset="0"/>
              </a:pPr>
              <a:r>
                <a:rPr lang="zh-CN" altLang="en-US" b="1" dirty="0">
                  <a:solidFill>
                    <a:srgbClr val="606060"/>
                  </a:solidFill>
                  <a:latin typeface="微软雅黑" panose="020B0503020204020204" pitchFamily="34" charset="-122"/>
                  <a:ea typeface="微软雅黑" panose="020B0503020204020204" pitchFamily="34" charset="-122"/>
                </a:rPr>
                <a:t>点击</a:t>
              </a:r>
              <a:r>
                <a:rPr lang="en-US" altLang="zh-CN" b="1" dirty="0">
                  <a:solidFill>
                    <a:srgbClr val="606060"/>
                  </a:solidFill>
                  <a:latin typeface="微软雅黑" panose="020B0503020204020204" pitchFamily="34" charset="-122"/>
                  <a:ea typeface="微软雅黑" panose="020B0503020204020204" pitchFamily="34" charset="-122"/>
                </a:rPr>
                <a:t>“</a:t>
              </a:r>
              <a:r>
                <a:rPr lang="zh-CN" altLang="en-US" b="1" dirty="0">
                  <a:solidFill>
                    <a:srgbClr val="606060"/>
                  </a:solidFill>
                  <a:latin typeface="微软雅黑" panose="020B0503020204020204" pitchFamily="34" charset="-122"/>
                  <a:ea typeface="微软雅黑" panose="020B0503020204020204" pitchFamily="34" charset="-122"/>
                </a:rPr>
                <a:t>我要报名</a:t>
              </a:r>
              <a:r>
                <a:rPr lang="en-US" altLang="zh-CN" b="1" dirty="0">
                  <a:solidFill>
                    <a:srgbClr val="606060"/>
                  </a:solidFill>
                  <a:latin typeface="微软雅黑" panose="020B0503020204020204" pitchFamily="34" charset="-122"/>
                  <a:ea typeface="微软雅黑" panose="020B0503020204020204" pitchFamily="34" charset="-122"/>
                </a:rPr>
                <a:t>”</a:t>
              </a:r>
              <a:r>
                <a:rPr lang="zh-CN" altLang="en-US" b="1" dirty="0">
                  <a:solidFill>
                    <a:srgbClr val="606060"/>
                  </a:solidFill>
                  <a:latin typeface="微软雅黑" panose="020B0503020204020204" pitchFamily="34" charset="-122"/>
                  <a:ea typeface="微软雅黑" panose="020B0503020204020204" pitchFamily="34" charset="-122"/>
                </a:rPr>
                <a:t>，</a:t>
              </a:r>
              <a:r>
                <a:rPr lang="zh-CN" altLang="en-US" b="1" dirty="0">
                  <a:solidFill>
                    <a:srgbClr val="606060"/>
                  </a:solidFill>
                  <a:latin typeface="微软雅黑" panose="020B0503020204020204" pitchFamily="34" charset="-122"/>
                  <a:ea typeface="微软雅黑" panose="020B0503020204020204" pitchFamily="34" charset="-122"/>
                  <a:sym typeface="+mn-ea"/>
                </a:rPr>
                <a:t>选择辖区，阅读细则</a:t>
              </a:r>
              <a:endParaRPr lang="zh-CN" altLang="en-US" b="1" dirty="0">
                <a:solidFill>
                  <a:srgbClr val="606060"/>
                </a:solidFill>
                <a:latin typeface="微软雅黑" panose="020B0503020204020204" pitchFamily="34" charset="-122"/>
                <a:ea typeface="微软雅黑" panose="020B0503020204020204" pitchFamily="34" charset="-122"/>
              </a:endParaRPr>
            </a:p>
            <a:p>
              <a:pPr algn="l" eaLnBrk="1" hangingPunct="1">
                <a:spcAft>
                  <a:spcPts val="600"/>
                </a:spcAft>
                <a:buFont typeface="Arial" panose="020B0604020202020204" pitchFamily="34" charset="0"/>
              </a:pPr>
              <a:endParaRPr lang="zh-CN" altLang="en-US" b="1" dirty="0">
                <a:solidFill>
                  <a:srgbClr val="606060"/>
                </a:solidFill>
                <a:latin typeface="微软雅黑" panose="020B0503020204020204" pitchFamily="34" charset="-122"/>
                <a:ea typeface="微软雅黑" panose="020B0503020204020204" pitchFamily="34" charset="-122"/>
              </a:endParaRPr>
            </a:p>
            <a:p>
              <a:pPr eaLnBrk="1" hangingPunct="1">
                <a:spcAft>
                  <a:spcPts val="600"/>
                </a:spcAft>
                <a:buFont typeface="Arial" panose="020B0604020202020204" pitchFamily="34" charset="0"/>
              </a:pPr>
              <a:endParaRPr lang="zh-CN" altLang="en-US" b="1" dirty="0">
                <a:solidFill>
                  <a:srgbClr val="606060"/>
                </a:solidFill>
                <a:latin typeface="微软雅黑" panose="020B0503020204020204" pitchFamily="34" charset="-122"/>
                <a:ea typeface="微软雅黑" panose="020B0503020204020204" pitchFamily="34" charset="-122"/>
              </a:endParaRPr>
            </a:p>
          </p:txBody>
        </p:sp>
      </p:grpSp>
      <p:grpSp>
        <p:nvGrpSpPr>
          <p:cNvPr id="30" name="组 29"/>
          <p:cNvGrpSpPr/>
          <p:nvPr>
            <p:custDataLst>
              <p:tags r:id="rId10"/>
            </p:custDataLst>
          </p:nvPr>
        </p:nvGrpSpPr>
        <p:grpSpPr>
          <a:xfrm>
            <a:off x="2662555" y="3499168"/>
            <a:ext cx="600075" cy="461962"/>
            <a:chOff x="3172098" y="4329057"/>
            <a:chExt cx="599931" cy="615552"/>
          </a:xfrm>
        </p:grpSpPr>
        <p:sp>
          <p:nvSpPr>
            <p:cNvPr id="26" name="Oval 12"/>
            <p:cNvSpPr>
              <a:spLocks noChangeArrowheads="1"/>
            </p:cNvSpPr>
            <p:nvPr>
              <p:custDataLst>
                <p:tags r:id="rId11"/>
              </p:custDataLst>
            </p:nvPr>
          </p:nvSpPr>
          <p:spPr bwMode="gray">
            <a:xfrm>
              <a:off x="3172098" y="4329057"/>
              <a:ext cx="599931" cy="615552"/>
            </a:xfrm>
            <a:prstGeom prst="ellipse">
              <a:avLst/>
            </a:prstGeom>
            <a:solidFill>
              <a:srgbClr val="5EB4B4">
                <a:alpha val="79999"/>
              </a:srgbClr>
            </a:solidFill>
            <a:ln w="57150">
              <a:solidFill>
                <a:srgbClr val="FFFFFF"/>
              </a:solidFill>
              <a:rou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27" name="Text Box 13"/>
            <p:cNvSpPr txBox="1">
              <a:spLocks noChangeArrowheads="1"/>
            </p:cNvSpPr>
            <p:nvPr>
              <p:custDataLst>
                <p:tags r:id="rId12"/>
              </p:custDataLst>
            </p:nvPr>
          </p:nvSpPr>
          <p:spPr bwMode="gray">
            <a:xfrm>
              <a:off x="3203840" y="4436936"/>
              <a:ext cx="531685" cy="492866"/>
            </a:xfrm>
            <a:prstGeom prst="rect">
              <a:avLst/>
            </a:prstGeom>
            <a:noFill/>
            <a:ln>
              <a:noFill/>
            </a:ln>
          </p:spPr>
          <p:txBody>
            <a:bodyPr>
              <a:spAutoFit/>
            </a:bodyPr>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altLang="zh-CN" sz="1800" b="1" i="0" u="none" strike="noStrike" kern="0" cap="none" spc="0" normalizeH="0" baseline="0" noProof="0">
                  <a:ln>
                    <a:noFill/>
                  </a:ln>
                  <a:solidFill>
                    <a:srgbClr val="FFFFFF"/>
                  </a:solidFill>
                  <a:effectLst/>
                  <a:uLnTx/>
                  <a:uFillTx/>
                  <a:latin typeface="Verdana" panose="020B0604030504040204" pitchFamily="34" charset="0"/>
                  <a:ea typeface="宋体" panose="02010600030101010101" pitchFamily="2" charset="-122"/>
                  <a:cs typeface="宋体" panose="02010600030101010101" pitchFamily="2" charset="-122"/>
                </a:rPr>
                <a:t>03</a:t>
              </a:r>
              <a:endParaRPr kumimoji="0" lang="en-US" altLang="zh-CN" sz="1800" b="1" i="0" u="none" strike="noStrike" kern="0" cap="none" spc="0" normalizeH="0" baseline="0" noProof="0">
                <a:ln>
                  <a:noFill/>
                </a:ln>
                <a:solidFill>
                  <a:srgbClr val="FFFFFF"/>
                </a:solidFill>
                <a:effectLst/>
                <a:uLnTx/>
                <a:uFillTx/>
                <a:latin typeface="Verdana" panose="020B0604030504040204" pitchFamily="34" charset="0"/>
                <a:ea typeface="宋体" panose="02010600030101010101" pitchFamily="2" charset="-122"/>
                <a:cs typeface="宋体" panose="02010600030101010101" pitchFamily="2" charset="-122"/>
              </a:endParaRPr>
            </a:p>
          </p:txBody>
        </p:sp>
      </p:grpSp>
      <p:grpSp>
        <p:nvGrpSpPr>
          <p:cNvPr id="15360" name="组 15359"/>
          <p:cNvGrpSpPr/>
          <p:nvPr>
            <p:custDataLst>
              <p:tags r:id="rId13"/>
            </p:custDataLst>
          </p:nvPr>
        </p:nvGrpSpPr>
        <p:grpSpPr>
          <a:xfrm>
            <a:off x="3077528" y="1923415"/>
            <a:ext cx="948853" cy="461963"/>
            <a:chOff x="2524026" y="1444898"/>
            <a:chExt cx="948464" cy="615785"/>
          </a:xfrm>
        </p:grpSpPr>
        <p:sp>
          <p:nvSpPr>
            <p:cNvPr id="28" name="Oval 16"/>
            <p:cNvSpPr>
              <a:spLocks noChangeArrowheads="1"/>
            </p:cNvSpPr>
            <p:nvPr>
              <p:custDataLst>
                <p:tags r:id="rId14"/>
              </p:custDataLst>
            </p:nvPr>
          </p:nvSpPr>
          <p:spPr bwMode="gray">
            <a:xfrm>
              <a:off x="2524026" y="1444898"/>
              <a:ext cx="599829" cy="615785"/>
            </a:xfrm>
            <a:prstGeom prst="ellipse">
              <a:avLst/>
            </a:prstGeom>
            <a:solidFill>
              <a:srgbClr val="90A8B0">
                <a:alpha val="79999"/>
              </a:srgbClr>
            </a:solidFill>
            <a:ln w="57150">
              <a:solidFill>
                <a:srgbClr val="FFFFFF"/>
              </a:solidFill>
              <a:rou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29" name="Text Box 17"/>
            <p:cNvSpPr txBox="1">
              <a:spLocks noChangeArrowheads="1"/>
            </p:cNvSpPr>
            <p:nvPr>
              <p:custDataLst>
                <p:tags r:id="rId15"/>
              </p:custDataLst>
            </p:nvPr>
          </p:nvSpPr>
          <p:spPr bwMode="gray">
            <a:xfrm>
              <a:off x="2555763" y="1552820"/>
              <a:ext cx="531594" cy="493050"/>
            </a:xfrm>
            <a:prstGeom prst="rect">
              <a:avLst/>
            </a:prstGeom>
            <a:noFill/>
            <a:ln>
              <a:noFill/>
            </a:ln>
          </p:spPr>
          <p:txBody>
            <a:bodyPr>
              <a:spAutoFit/>
            </a:bodyPr>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altLang="zh-CN" sz="1800" b="1" i="0" u="none" strike="noStrike" kern="0" cap="none" spc="0" normalizeH="0" baseline="0" noProof="0" dirty="0">
                  <a:ln>
                    <a:noFill/>
                  </a:ln>
                  <a:solidFill>
                    <a:srgbClr val="FFFFFF"/>
                  </a:solidFill>
                  <a:effectLst/>
                  <a:uLnTx/>
                  <a:uFillTx/>
                  <a:latin typeface="Verdana" panose="020B0604030504040204" pitchFamily="34" charset="0"/>
                  <a:ea typeface="宋体" panose="02010600030101010101" pitchFamily="2" charset="-122"/>
                  <a:cs typeface="宋体" panose="02010600030101010101" pitchFamily="2" charset="-122"/>
                </a:rPr>
                <a:t>04</a:t>
              </a:r>
              <a:endParaRPr kumimoji="0" lang="en-US" altLang="zh-CN" sz="1800" b="1" i="0" u="none" strike="noStrike" kern="0" cap="none" spc="0" normalizeH="0" baseline="0" noProof="0" dirty="0">
                <a:ln>
                  <a:noFill/>
                </a:ln>
                <a:solidFill>
                  <a:srgbClr val="FFFFFF"/>
                </a:solidFill>
                <a:effectLst/>
                <a:uLnTx/>
                <a:uFillTx/>
                <a:latin typeface="Verdana" panose="020B0604030504040204" pitchFamily="34" charset="0"/>
                <a:ea typeface="宋体" panose="02010600030101010101" pitchFamily="2" charset="-122"/>
                <a:cs typeface="宋体" panose="02010600030101010101" pitchFamily="2" charset="-122"/>
              </a:endParaRPr>
            </a:p>
          </p:txBody>
        </p:sp>
        <p:sp>
          <p:nvSpPr>
            <p:cNvPr id="17426" name="矩形 30"/>
            <p:cNvSpPr/>
            <p:nvPr/>
          </p:nvSpPr>
          <p:spPr>
            <a:xfrm>
              <a:off x="3162737" y="1515304"/>
              <a:ext cx="309753" cy="490935"/>
            </a:xfrm>
            <a:prstGeom prst="rect">
              <a:avLst/>
            </a:prstGeom>
            <a:noFill/>
            <a:ln w="9525">
              <a:noFill/>
            </a:ln>
          </p:spPr>
          <p:txBody>
            <a:bodyPr wrap="none">
              <a:spAutoFit/>
            </a:bodyPr>
            <a:p>
              <a:pPr eaLnBrk="1" hangingPunct="1">
                <a:spcAft>
                  <a:spcPts val="600"/>
                </a:spcAft>
                <a:buFont typeface="Arial" panose="020B0604020202020204" pitchFamily="34" charset="0"/>
              </a:pPr>
              <a:endParaRPr lang="zh-CN" altLang="en-US" b="1" dirty="0">
                <a:solidFill>
                  <a:srgbClr val="606060"/>
                </a:solidFill>
                <a:latin typeface="微软雅黑" panose="020B0503020204020204" pitchFamily="34" charset="-122"/>
                <a:ea typeface="微软雅黑" panose="020B0503020204020204" pitchFamily="34" charset="-122"/>
              </a:endParaRPr>
            </a:p>
          </p:txBody>
        </p:sp>
      </p:grpSp>
      <p:grpSp>
        <p:nvGrpSpPr>
          <p:cNvPr id="15363" name="组 15362"/>
          <p:cNvGrpSpPr/>
          <p:nvPr>
            <p:custDataLst>
              <p:tags r:id="rId16"/>
            </p:custDataLst>
          </p:nvPr>
        </p:nvGrpSpPr>
        <p:grpSpPr>
          <a:xfrm>
            <a:off x="5796915" y="1201420"/>
            <a:ext cx="600210" cy="461690"/>
            <a:chOff x="5260330" y="1126952"/>
            <a:chExt cx="600075" cy="615950"/>
          </a:xfrm>
        </p:grpSpPr>
        <p:sp>
          <p:nvSpPr>
            <p:cNvPr id="17421" name="Oval 4"/>
            <p:cNvSpPr/>
            <p:nvPr>
              <p:custDataLst>
                <p:tags r:id="rId17"/>
              </p:custDataLst>
            </p:nvPr>
          </p:nvSpPr>
          <p:spPr>
            <a:xfrm>
              <a:off x="5260330" y="1126952"/>
              <a:ext cx="600075" cy="615950"/>
            </a:xfrm>
            <a:prstGeom prst="ellipse">
              <a:avLst/>
            </a:prstGeom>
            <a:solidFill>
              <a:schemeClr val="accent2">
                <a:alpha val="79999"/>
              </a:schemeClr>
            </a:solidFill>
            <a:ln w="57150" cap="flat" cmpd="sng">
              <a:solidFill>
                <a:srgbClr val="FFFFFF"/>
              </a:solidFill>
              <a:prstDash val="solid"/>
              <a:headEnd type="none" w="med" len="med"/>
              <a:tailEnd type="none" w="med" len="med"/>
            </a:ln>
          </p:spPr>
          <p:txBody>
            <a:bodyPr wrap="none" anchor="ctr"/>
            <a:p>
              <a:pPr eaLnBrk="1" hangingPunct="1">
                <a:buFont typeface="Arial" panose="020B0604020202020204" pitchFamily="34" charset="0"/>
              </a:pPr>
              <a:endParaRPr lang="zh-CN" altLang="en-US" dirty="0">
                <a:latin typeface="Arial" panose="020B0604020202020204" pitchFamily="34" charset="0"/>
              </a:endParaRPr>
            </a:p>
          </p:txBody>
        </p:sp>
        <p:sp>
          <p:nvSpPr>
            <p:cNvPr id="17422" name="Text Box 5"/>
            <p:cNvSpPr txBox="1"/>
            <p:nvPr>
              <p:custDataLst>
                <p:tags r:id="rId18"/>
              </p:custDataLst>
            </p:nvPr>
          </p:nvSpPr>
          <p:spPr>
            <a:xfrm>
              <a:off x="5292080" y="1234901"/>
              <a:ext cx="531812" cy="492443"/>
            </a:xfrm>
            <a:prstGeom prst="rect">
              <a:avLst/>
            </a:prstGeom>
            <a:noFill/>
            <a:ln w="9525">
              <a:noFill/>
            </a:ln>
          </p:spPr>
          <p:txBody>
            <a:bodyPr>
              <a:spAutoFit/>
            </a:bodyPr>
            <a:p>
              <a:pPr algn="ctr" eaLnBrk="1" hangingPunct="1">
                <a:spcBef>
                  <a:spcPct val="50000"/>
                </a:spcBef>
                <a:buFont typeface="Arial" panose="020B0604020202020204" pitchFamily="34" charset="0"/>
              </a:pPr>
              <a:r>
                <a:rPr lang="en-US" altLang="zh-CN" b="1" dirty="0">
                  <a:solidFill>
                    <a:schemeClr val="bg1"/>
                  </a:solidFill>
                  <a:latin typeface="Verdana" panose="020B0604030504040204" pitchFamily="34" charset="0"/>
                </a:rPr>
                <a:t>06</a:t>
              </a:r>
              <a:endParaRPr lang="en-US" altLang="zh-CN" b="1" dirty="0">
                <a:solidFill>
                  <a:schemeClr val="bg1"/>
                </a:solidFill>
                <a:latin typeface="Verdana" panose="020B0604030504040204" pitchFamily="34" charset="0"/>
              </a:endParaRPr>
            </a:p>
          </p:txBody>
        </p:sp>
      </p:grpSp>
      <p:grpSp>
        <p:nvGrpSpPr>
          <p:cNvPr id="15364" name="组 15363"/>
          <p:cNvGrpSpPr/>
          <p:nvPr>
            <p:custDataLst>
              <p:tags r:id="rId19"/>
            </p:custDataLst>
          </p:nvPr>
        </p:nvGrpSpPr>
        <p:grpSpPr>
          <a:xfrm>
            <a:off x="5507990" y="2865120"/>
            <a:ext cx="600256" cy="462315"/>
            <a:chOff x="6132165" y="3573016"/>
            <a:chExt cx="600075" cy="615950"/>
          </a:xfrm>
        </p:grpSpPr>
        <p:sp>
          <p:nvSpPr>
            <p:cNvPr id="17418" name="Oval 8"/>
            <p:cNvSpPr/>
            <p:nvPr>
              <p:custDataLst>
                <p:tags r:id="rId20"/>
              </p:custDataLst>
            </p:nvPr>
          </p:nvSpPr>
          <p:spPr>
            <a:xfrm>
              <a:off x="6132165" y="3573016"/>
              <a:ext cx="600075" cy="615950"/>
            </a:xfrm>
            <a:prstGeom prst="ellipse">
              <a:avLst/>
            </a:prstGeom>
            <a:solidFill>
              <a:schemeClr val="hlink">
                <a:alpha val="79999"/>
              </a:schemeClr>
            </a:solidFill>
            <a:ln w="57150" cap="flat" cmpd="sng">
              <a:solidFill>
                <a:srgbClr val="FFFFFF"/>
              </a:solidFill>
              <a:prstDash val="solid"/>
              <a:headEnd type="none" w="med" len="med"/>
              <a:tailEnd type="none" w="med" len="med"/>
            </a:ln>
          </p:spPr>
          <p:txBody>
            <a:bodyPr wrap="none" anchor="ctr"/>
            <a:p>
              <a:pPr eaLnBrk="1" hangingPunct="1">
                <a:buFont typeface="Arial" panose="020B0604020202020204" pitchFamily="34" charset="0"/>
              </a:pPr>
              <a:endParaRPr lang="zh-CN" altLang="en-US" dirty="0">
                <a:latin typeface="Arial" panose="020B0604020202020204" pitchFamily="34" charset="0"/>
              </a:endParaRPr>
            </a:p>
          </p:txBody>
        </p:sp>
        <p:sp>
          <p:nvSpPr>
            <p:cNvPr id="17419" name="Text Box 9"/>
            <p:cNvSpPr txBox="1"/>
            <p:nvPr>
              <p:custDataLst>
                <p:tags r:id="rId21"/>
              </p:custDataLst>
            </p:nvPr>
          </p:nvSpPr>
          <p:spPr>
            <a:xfrm>
              <a:off x="6163915" y="3680965"/>
              <a:ext cx="531812" cy="492443"/>
            </a:xfrm>
            <a:prstGeom prst="rect">
              <a:avLst/>
            </a:prstGeom>
            <a:noFill/>
            <a:ln w="9525">
              <a:noFill/>
            </a:ln>
          </p:spPr>
          <p:txBody>
            <a:bodyPr>
              <a:spAutoFit/>
            </a:bodyPr>
            <a:p>
              <a:pPr algn="ctr" eaLnBrk="1" hangingPunct="1">
                <a:spcBef>
                  <a:spcPct val="50000"/>
                </a:spcBef>
                <a:buFont typeface="Arial" panose="020B0604020202020204" pitchFamily="34" charset="0"/>
              </a:pPr>
              <a:r>
                <a:rPr lang="en-US" altLang="zh-CN" b="1" dirty="0">
                  <a:solidFill>
                    <a:schemeClr val="bg1"/>
                  </a:solidFill>
                  <a:latin typeface="Verdana" panose="020B0604030504040204" pitchFamily="34" charset="0"/>
                </a:rPr>
                <a:t>05</a:t>
              </a:r>
              <a:endParaRPr lang="en-US" altLang="zh-CN" b="1" dirty="0">
                <a:solidFill>
                  <a:schemeClr val="bg1"/>
                </a:solidFill>
                <a:latin typeface="Verdana" panose="020B0604030504040204" pitchFamily="34" charset="0"/>
              </a:endParaRPr>
            </a:p>
          </p:txBody>
        </p:sp>
      </p:grpSp>
      <p:sp>
        <p:nvSpPr>
          <p:cNvPr id="9" name="矩形 39"/>
          <p:cNvSpPr/>
          <p:nvPr>
            <p:custDataLst>
              <p:tags r:id="rId22"/>
            </p:custDataLst>
          </p:nvPr>
        </p:nvSpPr>
        <p:spPr>
          <a:xfrm>
            <a:off x="6156325" y="2931160"/>
            <a:ext cx="2011680" cy="368300"/>
          </a:xfrm>
          <a:prstGeom prst="rect">
            <a:avLst/>
          </a:prstGeom>
          <a:noFill/>
          <a:ln w="9525">
            <a:noFill/>
          </a:ln>
        </p:spPr>
        <p:txBody>
          <a:bodyPr wrap="none">
            <a:spAutoFit/>
          </a:bodyPr>
          <a:p>
            <a:pPr eaLnBrk="1" hangingPunct="1">
              <a:spcAft>
                <a:spcPts val="600"/>
              </a:spcAft>
              <a:buFont typeface="Arial" panose="020B0604020202020204" pitchFamily="34" charset="0"/>
            </a:pPr>
            <a:r>
              <a:rPr lang="zh-CN" altLang="en-US" b="1" dirty="0">
                <a:solidFill>
                  <a:srgbClr val="606060"/>
                </a:solidFill>
                <a:latin typeface="微软雅黑" panose="020B0503020204020204" pitchFamily="34" charset="-122"/>
                <a:ea typeface="微软雅黑" panose="020B0503020204020204" pitchFamily="34" charset="-122"/>
              </a:rPr>
              <a:t>学校线上</a:t>
            </a:r>
            <a:r>
              <a:rPr lang="zh-CN" altLang="en-US" b="1" dirty="0">
                <a:solidFill>
                  <a:srgbClr val="606060"/>
                </a:solidFill>
                <a:latin typeface="微软雅黑" panose="020B0503020204020204" pitchFamily="34" charset="-122"/>
                <a:ea typeface="微软雅黑" panose="020B0503020204020204" pitchFamily="34" charset="-122"/>
              </a:rPr>
              <a:t>审核材料</a:t>
            </a:r>
            <a:endParaRPr lang="zh-CN" altLang="en-US" b="1" dirty="0">
              <a:solidFill>
                <a:srgbClr val="606060"/>
              </a:solidFill>
              <a:latin typeface="微软雅黑" panose="020B0503020204020204" pitchFamily="34" charset="-122"/>
              <a:ea typeface="微软雅黑" panose="020B0503020204020204" pitchFamily="34" charset="-122"/>
            </a:endParaRPr>
          </a:p>
        </p:txBody>
      </p:sp>
      <p:sp>
        <p:nvSpPr>
          <p:cNvPr id="18" name="矩形 15361"/>
          <p:cNvSpPr/>
          <p:nvPr>
            <p:custDataLst>
              <p:tags r:id="rId23"/>
            </p:custDataLst>
          </p:nvPr>
        </p:nvSpPr>
        <p:spPr>
          <a:xfrm>
            <a:off x="6443980" y="1268730"/>
            <a:ext cx="2468880" cy="368300"/>
          </a:xfrm>
          <a:prstGeom prst="rect">
            <a:avLst/>
          </a:prstGeom>
          <a:noFill/>
          <a:ln w="9525">
            <a:noFill/>
          </a:ln>
        </p:spPr>
        <p:txBody>
          <a:bodyPr wrap="none">
            <a:spAutoFit/>
          </a:bodyPr>
          <a:p>
            <a:pPr eaLnBrk="1" hangingPunct="1">
              <a:spcAft>
                <a:spcPts val="600"/>
              </a:spcAft>
              <a:buFont typeface="Arial" panose="020B0604020202020204" pitchFamily="34" charset="0"/>
            </a:pPr>
            <a:r>
              <a:rPr lang="zh-CN" altLang="en-US" b="1" dirty="0">
                <a:solidFill>
                  <a:srgbClr val="606060"/>
                </a:solidFill>
                <a:latin typeface="微软雅黑" panose="020B0503020204020204" pitchFamily="34" charset="-122"/>
                <a:ea typeface="微软雅黑" panose="020B0503020204020204" pitchFamily="34" charset="-122"/>
              </a:rPr>
              <a:t>随迁子女网络填报志愿</a:t>
            </a:r>
            <a:endParaRPr lang="zh-CN" altLang="en-US" b="1" dirty="0">
              <a:solidFill>
                <a:srgbClr val="606060"/>
              </a:solidFill>
              <a:latin typeface="微软雅黑" panose="020B0503020204020204" pitchFamily="34" charset="-122"/>
              <a:ea typeface="微软雅黑" panose="020B0503020204020204" pitchFamily="34" charset="-122"/>
            </a:endParaRPr>
          </a:p>
        </p:txBody>
      </p:sp>
      <p:sp>
        <p:nvSpPr>
          <p:cNvPr id="3" name="矩形 15361"/>
          <p:cNvSpPr/>
          <p:nvPr>
            <p:custDataLst>
              <p:tags r:id="rId24"/>
            </p:custDataLst>
          </p:nvPr>
        </p:nvSpPr>
        <p:spPr>
          <a:xfrm>
            <a:off x="3716622" y="1957487"/>
            <a:ext cx="2011680" cy="368300"/>
          </a:xfrm>
          <a:prstGeom prst="rect">
            <a:avLst/>
          </a:prstGeom>
          <a:noFill/>
          <a:ln w="9525">
            <a:noFill/>
          </a:ln>
        </p:spPr>
        <p:txBody>
          <a:bodyPr wrap="none">
            <a:spAutoFit/>
          </a:bodyPr>
          <a:p>
            <a:pPr algn="l" eaLnBrk="1" hangingPunct="1">
              <a:spcAft>
                <a:spcPts val="600"/>
              </a:spcAft>
              <a:buFont typeface="Arial" panose="020B0604020202020204" pitchFamily="34" charset="0"/>
            </a:pPr>
            <a:r>
              <a:rPr lang="zh-CN" altLang="en-US" b="1" dirty="0">
                <a:solidFill>
                  <a:srgbClr val="606060"/>
                </a:solidFill>
                <a:latin typeface="微软雅黑" panose="020B0503020204020204" pitchFamily="34" charset="-122"/>
                <a:ea typeface="微软雅黑" panose="020B0503020204020204" pitchFamily="34" charset="-122"/>
                <a:sym typeface="+mn-ea"/>
              </a:rPr>
              <a:t>填写学生具体信息</a:t>
            </a:r>
            <a:endParaRPr lang="zh-CN" altLang="en-US" b="1" dirty="0">
              <a:solidFill>
                <a:srgbClr val="606060"/>
              </a:solidFill>
              <a:latin typeface="微软雅黑" panose="020B0503020204020204" pitchFamily="34" charset="-122"/>
              <a:ea typeface="微软雅黑" panose="020B0503020204020204" pitchFamily="34" charset="-122"/>
            </a:endParaRPr>
          </a:p>
        </p:txBody>
      </p:sp>
      <p:sp>
        <p:nvSpPr>
          <p:cNvPr id="10" name="矩形 39"/>
          <p:cNvSpPr/>
          <p:nvPr>
            <p:custDataLst>
              <p:tags r:id="rId25"/>
            </p:custDataLst>
          </p:nvPr>
        </p:nvSpPr>
        <p:spPr>
          <a:xfrm>
            <a:off x="3347720" y="3438525"/>
            <a:ext cx="2989580" cy="721995"/>
          </a:xfrm>
          <a:prstGeom prst="rect">
            <a:avLst/>
          </a:prstGeom>
          <a:noFill/>
          <a:ln w="9525">
            <a:noFill/>
          </a:ln>
        </p:spPr>
        <p:txBody>
          <a:bodyPr wrap="square">
            <a:spAutoFit/>
          </a:bodyPr>
          <a:p>
            <a:pPr algn="l" eaLnBrk="1" hangingPunct="1">
              <a:spcAft>
                <a:spcPts val="600"/>
              </a:spcAft>
              <a:buFont typeface="Arial" panose="020B0604020202020204" pitchFamily="34" charset="0"/>
            </a:pPr>
            <a:r>
              <a:rPr lang="zh-CN" altLang="en-US" b="1" dirty="0">
                <a:solidFill>
                  <a:srgbClr val="606060"/>
                </a:solidFill>
                <a:latin typeface="微软雅黑" panose="020B0503020204020204" pitchFamily="34" charset="-122"/>
                <a:ea typeface="微软雅黑" panose="020B0503020204020204" pitchFamily="34" charset="-122"/>
                <a:sym typeface="+mn-ea"/>
              </a:rPr>
              <a:t>点击</a:t>
            </a:r>
            <a:r>
              <a:rPr lang="en-US" altLang="zh-CN" b="1" dirty="0">
                <a:solidFill>
                  <a:srgbClr val="606060"/>
                </a:solidFill>
                <a:latin typeface="微软雅黑" panose="020B0503020204020204" pitchFamily="34" charset="-122"/>
                <a:ea typeface="微软雅黑" panose="020B0503020204020204" pitchFamily="34" charset="-122"/>
                <a:sym typeface="+mn-ea"/>
              </a:rPr>
              <a:t>“</a:t>
            </a:r>
            <a:r>
              <a:rPr lang="zh-CN" altLang="en-US" b="1" dirty="0">
                <a:solidFill>
                  <a:srgbClr val="606060"/>
                </a:solidFill>
                <a:latin typeface="微软雅黑" panose="020B0503020204020204" pitchFamily="34" charset="-122"/>
                <a:ea typeface="微软雅黑" panose="020B0503020204020204" pitchFamily="34" charset="-122"/>
                <a:sym typeface="+mn-ea"/>
              </a:rPr>
              <a:t>公办学校</a:t>
            </a:r>
            <a:r>
              <a:rPr lang="en-US" altLang="zh-CN" b="1" dirty="0">
                <a:solidFill>
                  <a:srgbClr val="606060"/>
                </a:solidFill>
                <a:latin typeface="微软雅黑" panose="020B0503020204020204" pitchFamily="34" charset="-122"/>
                <a:ea typeface="微软雅黑" panose="020B0503020204020204" pitchFamily="34" charset="-122"/>
                <a:sym typeface="+mn-ea"/>
              </a:rPr>
              <a:t>”</a:t>
            </a:r>
            <a:r>
              <a:rPr lang="zh-CN" altLang="en-US" b="1" dirty="0">
                <a:solidFill>
                  <a:srgbClr val="606060"/>
                </a:solidFill>
                <a:latin typeface="微软雅黑" panose="020B0503020204020204" pitchFamily="34" charset="-122"/>
                <a:ea typeface="微软雅黑" panose="020B0503020204020204" pitchFamily="34" charset="-122"/>
                <a:sym typeface="+mn-ea"/>
              </a:rPr>
              <a:t>，</a:t>
            </a:r>
            <a:endParaRPr lang="zh-CN" altLang="en-US" b="1" dirty="0">
              <a:solidFill>
                <a:srgbClr val="606060"/>
              </a:solidFill>
              <a:latin typeface="微软雅黑" panose="020B0503020204020204" pitchFamily="34" charset="-122"/>
              <a:ea typeface="微软雅黑" panose="020B0503020204020204" pitchFamily="34" charset="-122"/>
              <a:sym typeface="+mn-ea"/>
            </a:endParaRPr>
          </a:p>
          <a:p>
            <a:pPr algn="l" eaLnBrk="1" hangingPunct="1">
              <a:spcAft>
                <a:spcPts val="600"/>
              </a:spcAft>
              <a:buFont typeface="Arial" panose="020B0604020202020204" pitchFamily="34" charset="0"/>
            </a:pPr>
            <a:r>
              <a:rPr lang="zh-CN" altLang="en-US" b="1" dirty="0">
                <a:solidFill>
                  <a:srgbClr val="606060"/>
                </a:solidFill>
                <a:latin typeface="微软雅黑" panose="020B0503020204020204" pitchFamily="34" charset="-122"/>
                <a:ea typeface="微软雅黑" panose="020B0503020204020204" pitchFamily="34" charset="-122"/>
                <a:sym typeface="+mn-ea"/>
              </a:rPr>
              <a:t>选择学生类型，进入报名</a:t>
            </a:r>
            <a:endParaRPr lang="zh-CN" altLang="en-US" b="1" dirty="0">
              <a:solidFill>
                <a:srgbClr val="606060"/>
              </a:solidFill>
              <a:latin typeface="微软雅黑" panose="020B0503020204020204" pitchFamily="34" charset="-122"/>
              <a:ea typeface="微软雅黑" panose="020B0503020204020204" pitchFamily="34" charset="-122"/>
            </a:endParaRPr>
          </a:p>
        </p:txBody>
      </p:sp>
    </p:spTree>
  </p:cSld>
  <p:clrMapOvr>
    <a:masterClrMapping/>
  </p:clrMapOvr>
  <p:transition spd="slow" advTm="1350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p:tgtEl>
                                          <p:spTgt spid="30"/>
                                        </p:tgtEl>
                                        <p:attrNameLst>
                                          <p:attrName>ppt_y</p:attrName>
                                        </p:attrNameLst>
                                      </p:cBhvr>
                                      <p:tavLst>
                                        <p:tav tm="0">
                                          <p:val>
                                            <p:strVal val="#ppt_y+#ppt_h*1.125000"/>
                                          </p:val>
                                        </p:tav>
                                        <p:tav tm="100000">
                                          <p:val>
                                            <p:strVal val="#ppt_y"/>
                                          </p:val>
                                        </p:tav>
                                      </p:tavLst>
                                    </p:anim>
                                    <p:animEffect transition="in" filter="wipe(up)">
                                      <p:cBhvr>
                                        <p:cTn id="20" dur="500"/>
                                        <p:tgtEl>
                                          <p:spTgt spid="30"/>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p:tgtEl>
                                          <p:spTgt spid="10"/>
                                        </p:tgtEl>
                                        <p:attrNameLst>
                                          <p:attrName>ppt_y</p:attrName>
                                        </p:attrNameLst>
                                      </p:cBhvr>
                                      <p:tavLst>
                                        <p:tav tm="0">
                                          <p:val>
                                            <p:strVal val="#ppt_y+#ppt_h*1.125000"/>
                                          </p:val>
                                        </p:tav>
                                        <p:tav tm="100000">
                                          <p:val>
                                            <p:strVal val="#ppt_y"/>
                                          </p:val>
                                        </p:tav>
                                      </p:tavLst>
                                    </p:anim>
                                    <p:animEffect transition="in" filter="wipe(up)">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15360"/>
                                        </p:tgtEl>
                                        <p:attrNameLst>
                                          <p:attrName>style.visibility</p:attrName>
                                        </p:attrNameLst>
                                      </p:cBhvr>
                                      <p:to>
                                        <p:strVal val="visible"/>
                                      </p:to>
                                    </p:set>
                                    <p:anim calcmode="lin" valueType="num">
                                      <p:cBhvr additive="base">
                                        <p:cTn id="29" dur="500"/>
                                        <p:tgtEl>
                                          <p:spTgt spid="15360"/>
                                        </p:tgtEl>
                                        <p:attrNameLst>
                                          <p:attrName>ppt_y</p:attrName>
                                        </p:attrNameLst>
                                      </p:cBhvr>
                                      <p:tavLst>
                                        <p:tav tm="0">
                                          <p:val>
                                            <p:strVal val="#ppt_y+#ppt_h*1.125000"/>
                                          </p:val>
                                        </p:tav>
                                        <p:tav tm="100000">
                                          <p:val>
                                            <p:strVal val="#ppt_y"/>
                                          </p:val>
                                        </p:tav>
                                      </p:tavLst>
                                    </p:anim>
                                    <p:animEffect transition="in" filter="wipe(up)">
                                      <p:cBhvr>
                                        <p:cTn id="30" dur="500"/>
                                        <p:tgtEl>
                                          <p:spTgt spid="15360"/>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p:tgtEl>
                                          <p:spTgt spid="3"/>
                                        </p:tgtEl>
                                        <p:attrNameLst>
                                          <p:attrName>ppt_y</p:attrName>
                                        </p:attrNameLst>
                                      </p:cBhvr>
                                      <p:tavLst>
                                        <p:tav tm="0">
                                          <p:val>
                                            <p:strVal val="#ppt_y+#ppt_h*1.125000"/>
                                          </p:val>
                                        </p:tav>
                                        <p:tav tm="100000">
                                          <p:val>
                                            <p:strVal val="#ppt_y"/>
                                          </p:val>
                                        </p:tav>
                                      </p:tavLst>
                                    </p:anim>
                                    <p:animEffect transition="in" filter="wipe(up)">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nodeType="clickEffect">
                                  <p:stCondLst>
                                    <p:cond delay="0"/>
                                  </p:stCondLst>
                                  <p:childTnLst>
                                    <p:set>
                                      <p:cBhvr>
                                        <p:cTn id="38" dur="1" fill="hold">
                                          <p:stCondLst>
                                            <p:cond delay="0"/>
                                          </p:stCondLst>
                                        </p:cTn>
                                        <p:tgtEl>
                                          <p:spTgt spid="15364"/>
                                        </p:tgtEl>
                                        <p:attrNameLst>
                                          <p:attrName>style.visibility</p:attrName>
                                        </p:attrNameLst>
                                      </p:cBhvr>
                                      <p:to>
                                        <p:strVal val="visible"/>
                                      </p:to>
                                    </p:set>
                                    <p:anim calcmode="lin" valueType="num">
                                      <p:cBhvr additive="base">
                                        <p:cTn id="39" dur="500"/>
                                        <p:tgtEl>
                                          <p:spTgt spid="15364"/>
                                        </p:tgtEl>
                                        <p:attrNameLst>
                                          <p:attrName>ppt_y</p:attrName>
                                        </p:attrNameLst>
                                      </p:cBhvr>
                                      <p:tavLst>
                                        <p:tav tm="0">
                                          <p:val>
                                            <p:strVal val="#ppt_y+#ppt_h*1.125000"/>
                                          </p:val>
                                        </p:tav>
                                        <p:tav tm="100000">
                                          <p:val>
                                            <p:strVal val="#ppt_y"/>
                                          </p:val>
                                        </p:tav>
                                      </p:tavLst>
                                    </p:anim>
                                    <p:animEffect transition="in" filter="wipe(up)">
                                      <p:cBhvr>
                                        <p:cTn id="40" dur="500"/>
                                        <p:tgtEl>
                                          <p:spTgt spid="15364"/>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p:tgtEl>
                                          <p:spTgt spid="9"/>
                                        </p:tgtEl>
                                        <p:attrNameLst>
                                          <p:attrName>ppt_y</p:attrName>
                                        </p:attrNameLst>
                                      </p:cBhvr>
                                      <p:tavLst>
                                        <p:tav tm="0">
                                          <p:val>
                                            <p:strVal val="#ppt_y+#ppt_h*1.125000"/>
                                          </p:val>
                                        </p:tav>
                                        <p:tav tm="100000">
                                          <p:val>
                                            <p:strVal val="#ppt_y"/>
                                          </p:val>
                                        </p:tav>
                                      </p:tavLst>
                                    </p:anim>
                                    <p:animEffect transition="in" filter="wipe(up)">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nodeType="clickEffect">
                                  <p:stCondLst>
                                    <p:cond delay="0"/>
                                  </p:stCondLst>
                                  <p:childTnLst>
                                    <p:set>
                                      <p:cBhvr>
                                        <p:cTn id="48" dur="1" fill="hold">
                                          <p:stCondLst>
                                            <p:cond delay="0"/>
                                          </p:stCondLst>
                                        </p:cTn>
                                        <p:tgtEl>
                                          <p:spTgt spid="15363"/>
                                        </p:tgtEl>
                                        <p:attrNameLst>
                                          <p:attrName>style.visibility</p:attrName>
                                        </p:attrNameLst>
                                      </p:cBhvr>
                                      <p:to>
                                        <p:strVal val="visible"/>
                                      </p:to>
                                    </p:set>
                                    <p:anim calcmode="lin" valueType="num">
                                      <p:cBhvr additive="base">
                                        <p:cTn id="49" dur="500"/>
                                        <p:tgtEl>
                                          <p:spTgt spid="15363"/>
                                        </p:tgtEl>
                                        <p:attrNameLst>
                                          <p:attrName>ppt_y</p:attrName>
                                        </p:attrNameLst>
                                      </p:cBhvr>
                                      <p:tavLst>
                                        <p:tav tm="0">
                                          <p:val>
                                            <p:strVal val="#ppt_y+#ppt_h*1.125000"/>
                                          </p:val>
                                        </p:tav>
                                        <p:tav tm="100000">
                                          <p:val>
                                            <p:strVal val="#ppt_y"/>
                                          </p:val>
                                        </p:tav>
                                      </p:tavLst>
                                    </p:anim>
                                    <p:animEffect transition="in" filter="wipe(up)">
                                      <p:cBhvr>
                                        <p:cTn id="50" dur="500"/>
                                        <p:tgtEl>
                                          <p:spTgt spid="15363"/>
                                        </p:tgtEl>
                                      </p:cBhvr>
                                    </p:animEffect>
                                  </p:childTnLst>
                                </p:cTn>
                              </p:par>
                              <p:par>
                                <p:cTn id="51" presetID="12" presetClass="entr" presetSubtype="4"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500"/>
                                        <p:tgtEl>
                                          <p:spTgt spid="18"/>
                                        </p:tgtEl>
                                        <p:attrNameLst>
                                          <p:attrName>ppt_y</p:attrName>
                                        </p:attrNameLst>
                                      </p:cBhvr>
                                      <p:tavLst>
                                        <p:tav tm="0">
                                          <p:val>
                                            <p:strVal val="#ppt_y+#ppt_h*1.125000"/>
                                          </p:val>
                                        </p:tav>
                                        <p:tav tm="100000">
                                          <p:val>
                                            <p:strVal val="#ppt_y"/>
                                          </p:val>
                                        </p:tav>
                                      </p:tavLst>
                                    </p:anim>
                                    <p:animEffect transition="in" filter="wipe(up)">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3" grpId="0"/>
      <p:bldP spid="3" grpId="1"/>
      <p:bldP spid="9" grpId="0"/>
      <p:bldP spid="9" grpId="1"/>
      <p:bldP spid="18" grpId="0"/>
      <p:bldP spid="18"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7" name="标题 1"/>
          <p:cNvSpPr>
            <a:spLocks noGrp="1"/>
          </p:cNvSpPr>
          <p:nvPr>
            <p:ph type="ctrTitle"/>
          </p:nvPr>
        </p:nvSpPr>
        <p:spPr>
          <a:xfrm>
            <a:off x="925513" y="204788"/>
            <a:ext cx="8088312" cy="347662"/>
          </a:xfrm>
        </p:spPr>
        <p:txBody>
          <a:bodyPr vert="horz" wrap="square" lIns="91440" tIns="45720" rIns="91440" bIns="45720" anchor="b"/>
          <a:p>
            <a:pPr eaLnBrk="1" hangingPunct="1">
              <a:lnSpc>
                <a:spcPct val="200000"/>
              </a:lnSpc>
              <a:buClrTx/>
              <a:buSzTx/>
            </a:pPr>
            <a:r>
              <a:rPr lang="zh-CN" altLang="en-US" sz="1600" b="1"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rPr>
              <a:t>核查材料</a:t>
            </a:r>
            <a:r>
              <a:rPr lang="zh-CN" altLang="en-US" sz="1600" b="1"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rPr>
              <a:t>准备</a:t>
            </a:r>
            <a:endParaRPr lang="zh-CN" altLang="en-US" sz="1600" b="1"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7" name="文本框 6"/>
          <p:cNvSpPr txBox="1"/>
          <p:nvPr/>
        </p:nvSpPr>
        <p:spPr>
          <a:xfrm>
            <a:off x="251460" y="628015"/>
            <a:ext cx="8711565" cy="778510"/>
          </a:xfrm>
          <a:prstGeom prst="rect">
            <a:avLst/>
          </a:prstGeom>
          <a:noFill/>
        </p:spPr>
        <p:txBody>
          <a:bodyPr wrap="square" rtlCol="0" anchor="t">
            <a:noAutofit/>
          </a:bodyPr>
          <a:p>
            <a:pPr eaLnBrk="1" hangingPunct="1">
              <a:lnSpc>
                <a:spcPct val="150000"/>
              </a:lnSpc>
              <a:buFont typeface="Arial" panose="020B0604020202020204" pitchFamily="34" charset="0"/>
            </a:pPr>
            <a:r>
              <a:rPr lang="en-US" altLang="zh-CN" sz="1400" dirty="0">
                <a:latin typeface="微软雅黑" panose="020B0503020204020204" pitchFamily="34" charset="-122"/>
                <a:ea typeface="微软雅黑" panose="020B0503020204020204" pitchFamily="34" charset="-122"/>
                <a:sym typeface="+mn-ea"/>
              </a:rPr>
              <a:t>      </a:t>
            </a:r>
            <a:endParaRPr lang="zh-CN" altLang="en-US" sz="1400" dirty="0">
              <a:latin typeface="微软雅黑" panose="020B0503020204020204" pitchFamily="34" charset="-122"/>
              <a:ea typeface="微软雅黑" panose="020B0503020204020204" pitchFamily="34" charset="-122"/>
              <a:sym typeface="+mn-ea"/>
            </a:endParaRPr>
          </a:p>
        </p:txBody>
      </p:sp>
      <p:sp>
        <p:nvSpPr>
          <p:cNvPr id="10" name="文本框 9"/>
          <p:cNvSpPr txBox="1"/>
          <p:nvPr/>
        </p:nvSpPr>
        <p:spPr>
          <a:xfrm>
            <a:off x="182880" y="514985"/>
            <a:ext cx="8792845" cy="717550"/>
          </a:xfrm>
          <a:prstGeom prst="rect">
            <a:avLst/>
          </a:prstGeom>
          <a:noFill/>
        </p:spPr>
        <p:txBody>
          <a:bodyPr wrap="square" rtlCol="0">
            <a:noAutofit/>
          </a:bodyPr>
          <a:p>
            <a:pPr>
              <a:lnSpc>
                <a:spcPct val="150000"/>
              </a:lnSpc>
            </a:pPr>
            <a:r>
              <a:rPr lang="zh-CN" altLang="en-US" sz="1400">
                <a:solidFill>
                  <a:srgbClr val="FF0000"/>
                </a:solidFill>
                <a:latin typeface="Microsoft YaHei Regular" panose="02010600030101010101" charset="-122"/>
                <a:ea typeface="Microsoft YaHei Regular" panose="02010600030101010101" charset="-122"/>
              </a:rPr>
              <a:t>特别提醒：本年招生统一进行线上材料审核，不进行线下核验；家长在报名前，可根据学生类型提前准备相关材料，方便报名时统一上传。</a:t>
            </a:r>
            <a:endParaRPr lang="zh-CN" altLang="en-US" sz="1400">
              <a:solidFill>
                <a:srgbClr val="FF0000"/>
              </a:solidFill>
              <a:latin typeface="Microsoft YaHei Regular" panose="02010600030101010101" charset="-122"/>
              <a:ea typeface="Microsoft YaHei Regular" panose="02010600030101010101" charset="-122"/>
            </a:endParaRPr>
          </a:p>
          <a:p>
            <a:endParaRPr lang="zh-CN" altLang="en-US" sz="1400">
              <a:solidFill>
                <a:srgbClr val="FF0000"/>
              </a:solidFill>
              <a:latin typeface="Microsoft YaHei Regular" panose="02010600030101010101" charset="-122"/>
              <a:ea typeface="Microsoft YaHei Regular" panose="02010600030101010101" charset="-122"/>
            </a:endParaRPr>
          </a:p>
        </p:txBody>
      </p:sp>
      <p:sp>
        <p:nvSpPr>
          <p:cNvPr id="11" name="文本框 10"/>
          <p:cNvSpPr txBox="1"/>
          <p:nvPr/>
        </p:nvSpPr>
        <p:spPr>
          <a:xfrm>
            <a:off x="323215" y="1204595"/>
            <a:ext cx="7169785" cy="347345"/>
          </a:xfrm>
          <a:prstGeom prst="rect">
            <a:avLst/>
          </a:prstGeom>
          <a:noFill/>
          <a:ln w="19050">
            <a:solidFill>
              <a:srgbClr val="2DB54A"/>
            </a:solidFill>
          </a:ln>
        </p:spPr>
        <p:txBody>
          <a:bodyPr wrap="square" rtlCol="0">
            <a:noAutofit/>
          </a:bodyPr>
          <a:p>
            <a:r>
              <a:rPr lang="zh-CN" altLang="en-US" sz="1000" b="1"/>
              <a:t>片内生</a:t>
            </a:r>
            <a:r>
              <a:rPr lang="zh-CN" altLang="en-US"/>
              <a:t>：</a:t>
            </a:r>
            <a:r>
              <a:rPr lang="zh-CN" altLang="en-US" sz="1000"/>
              <a:t>【</a:t>
            </a:r>
            <a:r>
              <a:rPr lang="zh-CN" altLang="en-US" sz="1000"/>
              <a:t>监护人与适龄儿童关系证明】（例如：适龄儿童出生证、户口簿等。）</a:t>
            </a:r>
            <a:endParaRPr lang="zh-CN" altLang="en-US" sz="1000"/>
          </a:p>
          <a:p>
            <a:endParaRPr lang="zh-CN" altLang="en-US" sz="1000"/>
          </a:p>
        </p:txBody>
      </p:sp>
      <p:sp>
        <p:nvSpPr>
          <p:cNvPr id="12" name="文本框 11"/>
          <p:cNvSpPr txBox="1"/>
          <p:nvPr>
            <p:custDataLst>
              <p:tags r:id="rId1"/>
            </p:custDataLst>
          </p:nvPr>
        </p:nvSpPr>
        <p:spPr>
          <a:xfrm>
            <a:off x="323215" y="1636395"/>
            <a:ext cx="7189470" cy="1133475"/>
          </a:xfrm>
          <a:prstGeom prst="rect">
            <a:avLst/>
          </a:prstGeom>
          <a:noFill/>
          <a:ln w="19050">
            <a:solidFill>
              <a:schemeClr val="accent6">
                <a:lumMod val="60000"/>
                <a:lumOff val="40000"/>
              </a:schemeClr>
            </a:solidFill>
          </a:ln>
        </p:spPr>
        <p:txBody>
          <a:bodyPr wrap="square" rtlCol="0">
            <a:noAutofit/>
          </a:bodyPr>
          <a:p>
            <a:pPr>
              <a:lnSpc>
                <a:spcPct val="150000"/>
              </a:lnSpc>
            </a:pPr>
            <a:r>
              <a:rPr lang="zh-CN" altLang="en-US" sz="1000" b="1"/>
              <a:t>其</a:t>
            </a:r>
            <a:r>
              <a:rPr lang="zh-CN" altLang="en-US" sz="1000" b="1"/>
              <a:t>他政策照顾对象：</a:t>
            </a:r>
            <a:endParaRPr lang="zh-CN" altLang="en-US" sz="1000" b="1"/>
          </a:p>
          <a:p>
            <a:pPr>
              <a:lnSpc>
                <a:spcPct val="150000"/>
              </a:lnSpc>
            </a:pPr>
            <a:r>
              <a:rPr lang="en-US" altLang="zh-CN" sz="1000"/>
              <a:t>1.</a:t>
            </a:r>
            <a:r>
              <a:rPr lang="zh-CN" altLang="en-US" sz="1000">
                <a:sym typeface="+mn-ea"/>
              </a:rPr>
              <a:t>【监护人与适龄儿童关系证明】：例如：适龄儿童出生证、户口簿等；</a:t>
            </a:r>
            <a:endParaRPr lang="zh-CN" altLang="en-US" sz="1000"/>
          </a:p>
          <a:p>
            <a:pPr>
              <a:lnSpc>
                <a:spcPct val="150000"/>
              </a:lnSpc>
            </a:pPr>
            <a:r>
              <a:rPr lang="en-US" altLang="zh-CN" sz="1000"/>
              <a:t>2.</a:t>
            </a:r>
            <a:r>
              <a:rPr lang="zh-CN" altLang="en-US" sz="1000">
                <a:sym typeface="+mn-ea"/>
              </a:rPr>
              <a:t>【拆迁协议】【排房单】：</a:t>
            </a:r>
            <a:r>
              <a:rPr lang="zh-CN" altLang="en-US" sz="1000"/>
              <a:t>政策照顾类型为</a:t>
            </a:r>
            <a:r>
              <a:rPr lang="en-US" altLang="zh-CN" sz="1000"/>
              <a:t>“</a:t>
            </a:r>
            <a:r>
              <a:rPr lang="zh-CN" altLang="en-US" sz="1000"/>
              <a:t>住宅被征收人子女</a:t>
            </a:r>
            <a:r>
              <a:rPr lang="en-US" altLang="zh-CN" sz="1000"/>
              <a:t>”</a:t>
            </a:r>
            <a:r>
              <a:rPr lang="zh-CN" altLang="en-US" sz="1000"/>
              <a:t>时，需上传拆迁协议、排房单</a:t>
            </a:r>
            <a:r>
              <a:rPr lang="zh-CN" altLang="en-US" sz="1000"/>
              <a:t>；</a:t>
            </a:r>
            <a:endParaRPr lang="zh-CN" altLang="en-US" sz="1000"/>
          </a:p>
          <a:p>
            <a:pPr>
              <a:lnSpc>
                <a:spcPct val="150000"/>
              </a:lnSpc>
            </a:pPr>
            <a:r>
              <a:rPr lang="en-US" altLang="zh-CN" sz="1000"/>
              <a:t>3.</a:t>
            </a:r>
            <a:r>
              <a:rPr lang="zh-CN" altLang="en-US" sz="1000"/>
              <a:t>【</a:t>
            </a:r>
            <a:r>
              <a:rPr lang="zh-CN" altLang="en-US" sz="1000">
                <a:sym typeface="+mn-ea"/>
              </a:rPr>
              <a:t>监护人身份证件证明照片】，若为单亲监护仅需上传单亲身份证件证明照片</a:t>
            </a:r>
            <a:r>
              <a:rPr lang="zh-CN" altLang="en-US" sz="1000">
                <a:sym typeface="+mn-ea"/>
              </a:rPr>
              <a:t>（父亲母亲独立上传）</a:t>
            </a:r>
            <a:r>
              <a:rPr lang="zh-CN" altLang="en-US" sz="1000">
                <a:sym typeface="+mn-ea"/>
              </a:rPr>
              <a:t>；</a:t>
            </a:r>
            <a:endParaRPr lang="zh-CN" altLang="en-US" sz="1000"/>
          </a:p>
          <a:p>
            <a:pPr>
              <a:lnSpc>
                <a:spcPct val="150000"/>
              </a:lnSpc>
            </a:pPr>
            <a:endParaRPr lang="zh-CN" altLang="en-US" sz="1000"/>
          </a:p>
          <a:p>
            <a:pPr>
              <a:lnSpc>
                <a:spcPct val="150000"/>
              </a:lnSpc>
            </a:pPr>
            <a:endParaRPr lang="zh-CN" altLang="en-US" sz="1000"/>
          </a:p>
          <a:p>
            <a:pPr>
              <a:lnSpc>
                <a:spcPct val="150000"/>
              </a:lnSpc>
            </a:pPr>
            <a:endParaRPr lang="zh-CN" altLang="en-US" sz="1000"/>
          </a:p>
        </p:txBody>
      </p:sp>
      <p:sp>
        <p:nvSpPr>
          <p:cNvPr id="13" name="文本框 12"/>
          <p:cNvSpPr txBox="1"/>
          <p:nvPr>
            <p:custDataLst>
              <p:tags r:id="rId2"/>
            </p:custDataLst>
          </p:nvPr>
        </p:nvSpPr>
        <p:spPr>
          <a:xfrm>
            <a:off x="323215" y="2860675"/>
            <a:ext cx="7197725" cy="292735"/>
          </a:xfrm>
          <a:prstGeom prst="rect">
            <a:avLst/>
          </a:prstGeom>
          <a:noFill/>
          <a:ln w="19050">
            <a:solidFill>
              <a:srgbClr val="FFC000"/>
            </a:solidFill>
          </a:ln>
        </p:spPr>
        <p:txBody>
          <a:bodyPr wrap="square" rtlCol="0">
            <a:noAutofit/>
          </a:bodyPr>
          <a:p>
            <a:r>
              <a:rPr lang="zh-CN" altLang="en-US" sz="1000" b="1"/>
              <a:t>不符合划片的本地生：</a:t>
            </a:r>
            <a:r>
              <a:rPr lang="zh-CN" altLang="en-US" sz="1000">
                <a:sym typeface="+mn-ea"/>
              </a:rPr>
              <a:t>【监护人与适龄儿童关系证明】</a:t>
            </a:r>
            <a:r>
              <a:rPr lang="zh-CN" altLang="en-US" sz="1000"/>
              <a:t>（例如：适龄儿童出生证、户口簿等。）</a:t>
            </a:r>
            <a:endParaRPr lang="zh-CN" altLang="en-US" sz="1000"/>
          </a:p>
          <a:p>
            <a:endParaRPr lang="zh-CN" altLang="en-US" sz="1000"/>
          </a:p>
        </p:txBody>
      </p:sp>
      <p:sp>
        <p:nvSpPr>
          <p:cNvPr id="14" name="文本框 13"/>
          <p:cNvSpPr txBox="1"/>
          <p:nvPr>
            <p:custDataLst>
              <p:tags r:id="rId3"/>
            </p:custDataLst>
          </p:nvPr>
        </p:nvSpPr>
        <p:spPr>
          <a:xfrm>
            <a:off x="323215" y="3215005"/>
            <a:ext cx="7190105" cy="1687830"/>
          </a:xfrm>
          <a:prstGeom prst="rect">
            <a:avLst/>
          </a:prstGeom>
          <a:noFill/>
          <a:ln w="19050">
            <a:solidFill>
              <a:srgbClr val="00B0F0"/>
            </a:solidFill>
          </a:ln>
        </p:spPr>
        <p:txBody>
          <a:bodyPr wrap="square" rtlCol="0">
            <a:noAutofit/>
          </a:bodyPr>
          <a:p>
            <a:pPr>
              <a:lnSpc>
                <a:spcPct val="150000"/>
              </a:lnSpc>
            </a:pPr>
            <a:r>
              <a:rPr lang="zh-CN" altLang="en-US" sz="1000" b="1"/>
              <a:t>随迁子女：</a:t>
            </a:r>
            <a:endParaRPr lang="zh-CN" altLang="en-US" sz="1000" b="1"/>
          </a:p>
          <a:p>
            <a:pPr>
              <a:lnSpc>
                <a:spcPct val="150000"/>
              </a:lnSpc>
            </a:pPr>
            <a:r>
              <a:rPr lang="en-US" altLang="zh-CN" sz="1000" b="1"/>
              <a:t>1.</a:t>
            </a:r>
            <a:r>
              <a:rPr lang="zh-CN" altLang="en-US" sz="1000">
                <a:sym typeface="+mn-ea"/>
              </a:rPr>
              <a:t>【监护人与适龄儿童关系证明】：</a:t>
            </a:r>
            <a:r>
              <a:rPr lang="zh-CN" altLang="en-US" sz="1000"/>
              <a:t>例如：适龄儿童出生证、户口簿等；</a:t>
            </a:r>
            <a:endParaRPr lang="zh-CN" altLang="en-US" sz="1000"/>
          </a:p>
          <a:p>
            <a:pPr>
              <a:lnSpc>
                <a:spcPct val="150000"/>
              </a:lnSpc>
            </a:pPr>
            <a:r>
              <a:rPr lang="en-US" altLang="zh-CN" sz="1000"/>
              <a:t>2.</a:t>
            </a:r>
            <a:r>
              <a:rPr lang="zh-CN" altLang="en-US" sz="1000">
                <a:sym typeface="+mn-ea"/>
              </a:rPr>
              <a:t>【单亲凭证】：若为</a:t>
            </a:r>
            <a:r>
              <a:rPr lang="zh-CN" altLang="en-US" sz="1000"/>
              <a:t>单亲</a:t>
            </a:r>
            <a:r>
              <a:rPr lang="zh-CN" altLang="en-US" sz="1000"/>
              <a:t>监护需上传单亲</a:t>
            </a:r>
            <a:r>
              <a:rPr lang="zh-CN" altLang="en-US" sz="1000"/>
              <a:t>凭证（例如：离婚证和离婚协议书、判决书、适龄儿童出生证等）；</a:t>
            </a:r>
            <a:endParaRPr lang="zh-CN" altLang="en-US" sz="1000"/>
          </a:p>
          <a:p>
            <a:pPr>
              <a:lnSpc>
                <a:spcPct val="150000"/>
              </a:lnSpc>
            </a:pPr>
            <a:r>
              <a:rPr lang="en-US" altLang="zh-CN" sz="1000"/>
              <a:t>3.</a:t>
            </a:r>
            <a:r>
              <a:rPr lang="zh-CN" altLang="en-US" sz="1000">
                <a:sym typeface="+mn-ea"/>
              </a:rPr>
              <a:t>【社保证明】：</a:t>
            </a:r>
            <a:r>
              <a:rPr lang="zh-CN" altLang="en-US" sz="1000"/>
              <a:t>若有社保证明需要提供半年以上的社保</a:t>
            </a:r>
            <a:r>
              <a:rPr lang="zh-CN" altLang="en-US" sz="1000"/>
              <a:t>证明；</a:t>
            </a:r>
            <a:endParaRPr lang="zh-CN" altLang="en-US" sz="1000"/>
          </a:p>
          <a:p>
            <a:pPr>
              <a:lnSpc>
                <a:spcPct val="150000"/>
              </a:lnSpc>
            </a:pPr>
            <a:r>
              <a:rPr lang="en-US" altLang="zh-CN" sz="1000"/>
              <a:t>4.</a:t>
            </a:r>
            <a:r>
              <a:rPr lang="zh-CN" altLang="en-US" sz="1000"/>
              <a:t>【公租房租赁合同或拆迁协议证明】：派位优先等级，是否持有公租房租赁合同或拆迁协议选择‘是’时，需上传</a:t>
            </a:r>
            <a:r>
              <a:rPr lang="zh-CN" altLang="en-US" sz="1000"/>
              <a:t>证明；</a:t>
            </a:r>
            <a:endParaRPr lang="zh-CN" altLang="en-US" sz="1000"/>
          </a:p>
          <a:p>
            <a:pPr>
              <a:lnSpc>
                <a:spcPct val="150000"/>
              </a:lnSpc>
            </a:pPr>
            <a:r>
              <a:rPr lang="en-US" altLang="zh-CN" sz="1000"/>
              <a:t>5.</a:t>
            </a:r>
            <a:r>
              <a:rPr lang="zh-CN" altLang="en-US" sz="1000"/>
              <a:t>【营业执照证明】：派位优先等级，辖区内是否持有营业执照证明选‘是’时</a:t>
            </a:r>
            <a:r>
              <a:rPr lang="zh-CN" altLang="en-US" sz="1000">
                <a:sym typeface="+mn-ea"/>
              </a:rPr>
              <a:t>，需上传证明；</a:t>
            </a:r>
            <a:endParaRPr lang="zh-CN" altLang="en-US" sz="1000">
              <a:sym typeface="+mn-ea"/>
            </a:endParaRPr>
          </a:p>
          <a:p>
            <a:pPr>
              <a:lnSpc>
                <a:spcPct val="150000"/>
              </a:lnSpc>
            </a:pPr>
            <a:r>
              <a:rPr lang="en-US" altLang="zh-CN" sz="1000"/>
              <a:t>6.</a:t>
            </a:r>
            <a:r>
              <a:rPr lang="zh-CN" altLang="en-US" sz="1000"/>
              <a:t>【长幼随学关系证明】：填写长幼随学时，需上传证明。（</a:t>
            </a:r>
            <a:r>
              <a:rPr lang="zh-CN" altLang="en-US" sz="1000"/>
              <a:t>例如：户口簿、双方出生证等。）</a:t>
            </a:r>
            <a:endParaRPr lang="zh-CN" altLang="en-US" sz="1000"/>
          </a:p>
        </p:txBody>
      </p:sp>
      <p:sp>
        <p:nvSpPr>
          <p:cNvPr id="16" name="文本框 15"/>
          <p:cNvSpPr txBox="1"/>
          <p:nvPr/>
        </p:nvSpPr>
        <p:spPr>
          <a:xfrm>
            <a:off x="7884160" y="1551940"/>
            <a:ext cx="1152525" cy="2330450"/>
          </a:xfrm>
          <a:prstGeom prst="rect">
            <a:avLst/>
          </a:prstGeom>
          <a:noFill/>
          <a:ln w="15875">
            <a:solidFill>
              <a:srgbClr val="C00000"/>
            </a:solidFill>
          </a:ln>
        </p:spPr>
        <p:txBody>
          <a:bodyPr wrap="square" rtlCol="0" anchor="t">
            <a:noAutofit/>
          </a:bodyPr>
          <a:p>
            <a:r>
              <a:rPr lang="zh-CN" altLang="en-US" sz="1200">
                <a:solidFill>
                  <a:srgbClr val="C00000"/>
                </a:solidFill>
                <a:sym typeface="+mn-ea"/>
              </a:rPr>
              <a:t>注意：单个</a:t>
            </a:r>
            <a:r>
              <a:rPr lang="zh-CN" altLang="en-US" sz="1200">
                <a:solidFill>
                  <a:srgbClr val="C00000"/>
                </a:solidFill>
                <a:sym typeface="+mn-ea"/>
              </a:rPr>
              <a:t>文件不超过5MB，</a:t>
            </a:r>
            <a:endParaRPr lang="zh-CN" altLang="en-US" sz="1200">
              <a:solidFill>
                <a:srgbClr val="C00000"/>
              </a:solidFill>
              <a:sym typeface="+mn-ea"/>
            </a:endParaRPr>
          </a:p>
          <a:p>
            <a:r>
              <a:rPr lang="zh-CN" altLang="en-US" sz="1200">
                <a:solidFill>
                  <a:srgbClr val="C00000"/>
                </a:solidFill>
                <a:sym typeface="+mn-ea"/>
              </a:rPr>
              <a:t>格式为 jpg / png / jpeg 的文件，</a:t>
            </a:r>
            <a:endParaRPr lang="zh-CN" altLang="en-US" sz="1200">
              <a:solidFill>
                <a:srgbClr val="C00000"/>
              </a:solidFill>
              <a:sym typeface="+mn-ea"/>
            </a:endParaRPr>
          </a:p>
          <a:p>
            <a:r>
              <a:rPr lang="zh-CN" altLang="en-US" sz="1200">
                <a:solidFill>
                  <a:srgbClr val="C00000"/>
                </a:solidFill>
                <a:sym typeface="+mn-ea"/>
              </a:rPr>
              <a:t>每项材料最多上传3张照片，若材料超出可自行拼接后上传。</a:t>
            </a:r>
            <a:endParaRPr lang="zh-CN" altLang="en-US" sz="1200">
              <a:solidFill>
                <a:srgbClr val="C00000"/>
              </a:solidFill>
              <a:sym typeface="+mn-ea"/>
            </a:endParaRPr>
          </a:p>
          <a:p>
            <a:endParaRPr lang="zh-CN" altLang="en-US" sz="1200">
              <a:solidFill>
                <a:srgbClr val="C00000"/>
              </a:solidFill>
              <a:sym typeface="+mn-ea"/>
            </a:endParaRPr>
          </a:p>
          <a:p>
            <a:endParaRPr lang="zh-CN" altLang="en-US" sz="1200">
              <a:solidFill>
                <a:srgbClr val="C00000"/>
              </a:solidFill>
              <a:sym typeface="+mn-ea"/>
            </a:endParaRPr>
          </a:p>
        </p:txBody>
      </p:sp>
      <p:sp>
        <p:nvSpPr>
          <p:cNvPr id="17" name="左箭头 16"/>
          <p:cNvSpPr/>
          <p:nvPr/>
        </p:nvSpPr>
        <p:spPr>
          <a:xfrm rot="10800000">
            <a:off x="7664450" y="2499995"/>
            <a:ext cx="215900" cy="215900"/>
          </a:xfrm>
          <a:prstGeom prst="leftArrow">
            <a:avLst/>
          </a:prstGeom>
          <a:gradFill>
            <a:gsLst>
              <a:gs pos="0">
                <a:srgbClr val="FE4444"/>
              </a:gs>
              <a:gs pos="100000">
                <a:srgbClr val="832B2B"/>
              </a:gs>
            </a:gsLst>
            <a:lin ang="5400000" scaled="0"/>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spd="slow" advTm="19547"/>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8474075" y="584200"/>
            <a:ext cx="3071495" cy="349885"/>
          </a:xfrm>
          <a:prstGeom prst="rect">
            <a:avLst/>
          </a:prstGeom>
          <a:noFill/>
        </p:spPr>
        <p:txBody>
          <a:bodyPr wrap="square" rtlCol="0">
            <a:noAutofit/>
          </a:bodyPr>
          <a:p>
            <a:endParaRPr lang="zh-CN" altLang="en-US"/>
          </a:p>
        </p:txBody>
      </p:sp>
      <p:sp>
        <p:nvSpPr>
          <p:cNvPr id="2" name="文本框 1"/>
          <p:cNvSpPr txBox="1"/>
          <p:nvPr>
            <p:custDataLst>
              <p:tags r:id="rId1"/>
            </p:custDataLst>
          </p:nvPr>
        </p:nvSpPr>
        <p:spPr>
          <a:xfrm>
            <a:off x="1979540" y="1391556"/>
            <a:ext cx="5559802" cy="829945"/>
          </a:xfrm>
          <a:prstGeom prst="rect">
            <a:avLst/>
          </a:prstGeom>
          <a:noFill/>
        </p:spPr>
        <p:txBody>
          <a:bodyPr wrap="square" rtlCol="0" anchor="ctr">
            <a:spAutoFit/>
          </a:bodyPr>
          <a:p>
            <a:pPr>
              <a:lnSpc>
                <a:spcPct val="120000"/>
              </a:lnSpc>
            </a:pPr>
            <a:r>
              <a:rPr lang="zh-CN" altLang="en-US" sz="4000" b="1" spc="100" dirty="0">
                <a:solidFill>
                  <a:srgbClr val="485157"/>
                </a:solidFill>
                <a:latin typeface="微软雅黑" panose="020B0503020204020204" pitchFamily="34" charset="-122"/>
                <a:ea typeface="微软雅黑" panose="020B0503020204020204" pitchFamily="34" charset="-122"/>
              </a:rPr>
              <a:t>手机端</a:t>
            </a:r>
            <a:r>
              <a:rPr lang="zh-CN" altLang="en-US" sz="2400" b="1" spc="100" dirty="0">
                <a:solidFill>
                  <a:srgbClr val="485157"/>
                </a:solidFill>
                <a:latin typeface="微软雅黑" panose="020B0503020204020204" pitchFamily="34" charset="-122"/>
                <a:ea typeface="微软雅黑" panose="020B0503020204020204" pitchFamily="34" charset="-122"/>
                <a:sym typeface="+mn-ea"/>
              </a:rPr>
              <a:t>操作步骤</a:t>
            </a:r>
            <a:endParaRPr lang="zh-CN" altLang="en-US" sz="2400" b="1" spc="100" dirty="0">
              <a:solidFill>
                <a:srgbClr val="485157"/>
              </a:solidFill>
              <a:latin typeface="微软雅黑" panose="020B0503020204020204" pitchFamily="34" charset="-122"/>
              <a:ea typeface="微软雅黑" panose="020B0503020204020204" pitchFamily="34" charset="-122"/>
            </a:endParaRPr>
          </a:p>
        </p:txBody>
      </p:sp>
      <p:cxnSp>
        <p:nvCxnSpPr>
          <p:cNvPr id="3" name="直接连接符 2"/>
          <p:cNvCxnSpPr/>
          <p:nvPr>
            <p:custDataLst>
              <p:tags r:id="rId2"/>
            </p:custDataLst>
          </p:nvPr>
        </p:nvCxnSpPr>
        <p:spPr>
          <a:xfrm>
            <a:off x="2110111" y="2190736"/>
            <a:ext cx="4232777" cy="0"/>
          </a:xfrm>
          <a:prstGeom prst="line">
            <a:avLst/>
          </a:prstGeom>
          <a:noFill/>
          <a:ln w="19050" cap="flat" cmpd="sng" algn="ctr">
            <a:solidFill>
              <a:srgbClr val="485157"/>
            </a:solidFill>
            <a:prstDash val="solid"/>
            <a:miter lim="800000"/>
          </a:ln>
          <a:effectLst/>
        </p:spPr>
      </p:cxnSp>
      <p:sp>
        <p:nvSpPr>
          <p:cNvPr id="7" name="自选图形 13"/>
          <p:cNvSpPr/>
          <p:nvPr>
            <p:custDataLst>
              <p:tags r:id="rId3"/>
            </p:custDataLst>
          </p:nvPr>
        </p:nvSpPr>
        <p:spPr>
          <a:xfrm>
            <a:off x="1907540" y="2286000"/>
            <a:ext cx="5824855" cy="1647825"/>
          </a:xfrm>
          <a:prstGeom prst="roundRect">
            <a:avLst>
              <a:gd name="adj" fmla="val 16667"/>
            </a:avLst>
          </a:prstGeom>
          <a:solidFill>
            <a:srgbClr val="FFFF00"/>
          </a:solidFill>
          <a:ln w="38100" cap="flat" cmpd="sng">
            <a:solidFill>
              <a:srgbClr val="F2F2F2"/>
            </a:solidFill>
            <a:prstDash val="solid"/>
            <a:headEnd type="none" w="med" len="med"/>
            <a:tailEnd type="none" w="med" len="med"/>
          </a:ln>
          <a:effectLst>
            <a:outerShdw dist="28398" dir="3806096" algn="ctr" rotWithShape="0">
              <a:srgbClr val="974706">
                <a:alpha val="50000"/>
              </a:srgbClr>
            </a:outerShdw>
          </a:effectLst>
        </p:spPr>
        <p:txBody>
          <a:bodyPr anchor="ctr"/>
          <a:p>
            <a:pPr algn="just" eaLnBrk="1" hangingPunct="1">
              <a:lnSpc>
                <a:spcPts val="2000"/>
              </a:lnSpc>
              <a:spcAft>
                <a:spcPts val="600"/>
              </a:spcAft>
              <a:buFont typeface="Arial" panose="020B0604020202020204" pitchFamily="34" charset="0"/>
            </a:pPr>
            <a:r>
              <a:rPr lang="zh-CN" altLang="en-US" sz="1200" b="1" dirty="0">
                <a:latin typeface="微软雅黑" panose="020B0503020204020204" pitchFamily="34" charset="-122"/>
                <a:ea typeface="微软雅黑" panose="020B0503020204020204" pitchFamily="34" charset="-122"/>
              </a:rPr>
              <a:t>特别提醒：</a:t>
            </a:r>
            <a:endParaRPr lang="en-US" altLang="zh-CN" sz="1200" b="1" dirty="0">
              <a:latin typeface="微软雅黑" panose="020B0503020204020204" pitchFamily="34" charset="-122"/>
              <a:ea typeface="微软雅黑" panose="020B0503020204020204" pitchFamily="34" charset="-122"/>
            </a:endParaRPr>
          </a:p>
          <a:p>
            <a:pPr algn="just" eaLnBrk="1" hangingPunct="1">
              <a:lnSpc>
                <a:spcPts val="2000"/>
              </a:lnSpc>
              <a:spcAft>
                <a:spcPts val="600"/>
              </a:spcAft>
              <a:buFont typeface="Arial" panose="020B0604020202020204" pitchFamily="34" charset="0"/>
            </a:pPr>
            <a:r>
              <a:rPr lang="zh-CN" altLang="en-US" sz="1200" b="1" dirty="0">
                <a:latin typeface="微软雅黑" panose="020B0503020204020204" pitchFamily="34" charset="-122"/>
                <a:ea typeface="微软雅黑" panose="020B0503020204020204" pitchFamily="34" charset="-122"/>
              </a:rPr>
              <a:t>1.</a:t>
            </a:r>
            <a:r>
              <a:rPr lang="en-US" altLang="zh-CN" sz="1200" b="1" dirty="0">
                <a:latin typeface="微软雅黑" panose="020B0503020204020204" pitchFamily="34" charset="-122"/>
                <a:ea typeface="微软雅黑" panose="020B0503020204020204" pitchFamily="34" charset="-122"/>
              </a:rPr>
              <a:t>PC</a:t>
            </a:r>
            <a:r>
              <a:rPr lang="zh-CN" altLang="en-US" sz="1200" b="1" dirty="0">
                <a:latin typeface="微软雅黑" panose="020B0503020204020204" pitchFamily="34" charset="-122"/>
                <a:ea typeface="微软雅黑" panose="020B0503020204020204" pitchFamily="34" charset="-122"/>
              </a:rPr>
              <a:t>端操作可参考手机端操作步骤</a:t>
            </a:r>
            <a:endParaRPr lang="zh-CN" altLang="en-US" sz="1200" b="1" dirty="0">
              <a:latin typeface="微软雅黑" panose="020B0503020204020204" pitchFamily="34" charset="-122"/>
              <a:ea typeface="微软雅黑" panose="020B0503020204020204" pitchFamily="34" charset="-122"/>
            </a:endParaRPr>
          </a:p>
          <a:p>
            <a:pPr algn="just" eaLnBrk="1" hangingPunct="1">
              <a:lnSpc>
                <a:spcPts val="2000"/>
              </a:lnSpc>
              <a:spcAft>
                <a:spcPts val="600"/>
              </a:spcAft>
              <a:buFont typeface="Arial" panose="020B0604020202020204" pitchFamily="34" charset="0"/>
            </a:pPr>
            <a:r>
              <a:rPr lang="zh-CN" altLang="en-US" sz="1200" b="1" dirty="0">
                <a:latin typeface="微软雅黑" panose="020B0503020204020204" pitchFamily="34" charset="-122"/>
                <a:ea typeface="微软雅黑" panose="020B0503020204020204" pitchFamily="34" charset="-122"/>
              </a:rPr>
              <a:t>2.系统会根据报名类型要求家长上传对应证明材料，请提前进行准备</a:t>
            </a:r>
            <a:endParaRPr lang="en-US" altLang="zh-CN" sz="1200" b="1" dirty="0">
              <a:latin typeface="微软雅黑" panose="020B0503020204020204" pitchFamily="34" charset="-122"/>
              <a:ea typeface="微软雅黑" panose="020B0503020204020204" pitchFamily="34" charset="-122"/>
            </a:endParaRPr>
          </a:p>
          <a:p>
            <a:pPr algn="just" eaLnBrk="1" hangingPunct="1">
              <a:lnSpc>
                <a:spcPts val="2000"/>
              </a:lnSpc>
              <a:spcAft>
                <a:spcPts val="600"/>
              </a:spcAft>
              <a:buFont typeface="Arial" panose="020B0604020202020204" pitchFamily="34" charset="0"/>
            </a:pPr>
            <a:endParaRPr lang="zh-CN" altLang="en-US" sz="1200" b="1" dirty="0">
              <a:latin typeface="微软雅黑" panose="020B0503020204020204" pitchFamily="34" charset="-122"/>
              <a:ea typeface="微软雅黑" panose="020B0503020204020204" pitchFamily="34" charset="-122"/>
            </a:endParaRPr>
          </a:p>
        </p:txBody>
      </p:sp>
    </p:spTree>
  </p:cSld>
  <p:clrMapOvr>
    <a:masterClrMapping/>
  </p:clrMapOvr>
  <p:transition spd="slow" advTm="51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000000"/>
                                          </p:val>
                                        </p:tav>
                                        <p:tav tm="100000">
                                          <p:val>
                                            <p:strVal val="#ppt_w"/>
                                          </p:val>
                                        </p:tav>
                                      </p:tavLst>
                                    </p:anim>
                                    <p:anim calcmode="lin" valueType="num">
                                      <p:cBhvr>
                                        <p:cTn id="8" dur="1000" fill="hold"/>
                                        <p:tgtEl>
                                          <p:spTgt spid="7"/>
                                        </p:tgtEl>
                                        <p:attrNameLst>
                                          <p:attrName>ppt_h</p:attrName>
                                        </p:attrNameLst>
                                      </p:cBhvr>
                                      <p:tavLst>
                                        <p:tav tm="0">
                                          <p:val>
                                            <p:fltVal val="0.00000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000000"/>
                                          </p:val>
                                        </p:tav>
                                        <p:tav tm="100000">
                                          <p:val>
                                            <p:fltVal val="1.000000"/>
                                          </p:val>
                                        </p:tav>
                                      </p:tavLst>
                                    </p:anim>
                                    <p:anim calcmode="lin" valueType="num">
                                      <p:cBhvr>
                                        <p:cTn id="10" dur="1000" fill="hold"/>
                                        <p:tgtEl>
                                          <p:spTgt spid="7"/>
                                        </p:tgtEl>
                                        <p:attrNameLst>
                                          <p:attrName>ppt_y</p:attrName>
                                        </p:attrNameLst>
                                      </p:cBhvr>
                                      <p:tavLst>
                                        <p:tav tm="0" fmla="#ppt_y+(sin(-2*pi*(1-$))*-#ppt_x+cos(-2*pi*(1-$))*(1-#ppt_y))*(1-$)">
                                          <p:val>
                                            <p:fltVal val="0.000000"/>
                                          </p:val>
                                        </p:tav>
                                        <p:tav tm="100000">
                                          <p:val>
                                            <p:fltVal val="1.000000"/>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7" name="标题 1"/>
          <p:cNvSpPr>
            <a:spLocks noGrp="1"/>
          </p:cNvSpPr>
          <p:nvPr>
            <p:ph type="ctrTitle"/>
          </p:nvPr>
        </p:nvSpPr>
        <p:spPr>
          <a:xfrm>
            <a:off x="925513" y="204788"/>
            <a:ext cx="8088312" cy="347662"/>
          </a:xfrm>
        </p:spPr>
        <p:txBody>
          <a:bodyPr vert="horz" wrap="square" lIns="91440" tIns="45720" rIns="91440" bIns="45720" anchor="b"/>
          <a:p>
            <a:pPr eaLnBrk="1" hangingPunct="1">
              <a:lnSpc>
                <a:spcPct val="200000"/>
              </a:lnSpc>
              <a:buClrTx/>
              <a:buSzTx/>
            </a:pPr>
            <a:r>
              <a:rPr lang="zh-CN" altLang="en-US" sz="1600"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rPr>
              <a:t>报名操作步骤：</a:t>
            </a:r>
            <a:r>
              <a:rPr lang="zh-CN" sz="1600" b="1" dirty="0">
                <a:solidFill>
                  <a:srgbClr val="606060"/>
                </a:solidFill>
                <a:sym typeface="+mn-ea"/>
              </a:rPr>
              <a:t>进入报名入口</a:t>
            </a:r>
            <a:r>
              <a:rPr lang="zh-CN" altLang="en-US" sz="1600" b="1" dirty="0">
                <a:solidFill>
                  <a:srgbClr val="FF0000"/>
                </a:solidFill>
                <a:sym typeface="+mn-ea"/>
              </a:rPr>
              <a:t>（</a:t>
            </a:r>
            <a:r>
              <a:rPr lang="zh-CN" altLang="en-US" sz="1600" b="1" dirty="0">
                <a:solidFill>
                  <a:srgbClr val="FF0000"/>
                </a:solidFill>
                <a:sym typeface="+mn-ea"/>
              </a:rPr>
              <a:t>e福州</a:t>
            </a:r>
            <a:r>
              <a:rPr lang="en-US" altLang="zh-CN" sz="1600" b="1" dirty="0">
                <a:solidFill>
                  <a:srgbClr val="FF0000"/>
                </a:solidFill>
                <a:sym typeface="+mn-ea"/>
              </a:rPr>
              <a:t>app</a:t>
            </a:r>
            <a:r>
              <a:rPr lang="zh-CN" altLang="en-US" sz="1600" b="1" dirty="0">
                <a:solidFill>
                  <a:srgbClr val="FF0000"/>
                </a:solidFill>
                <a:sym typeface="+mn-ea"/>
              </a:rPr>
              <a:t>）</a:t>
            </a:r>
            <a:endParaRPr lang="zh-CN" altLang="en-US" sz="1600" b="1"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24" name="文本框 1"/>
          <p:cNvSpPr txBox="1"/>
          <p:nvPr>
            <p:custDataLst>
              <p:tags r:id="rId1"/>
            </p:custDataLst>
          </p:nvPr>
        </p:nvSpPr>
        <p:spPr>
          <a:xfrm>
            <a:off x="506095" y="702310"/>
            <a:ext cx="7934960" cy="460375"/>
          </a:xfrm>
          <a:prstGeom prst="rect">
            <a:avLst/>
          </a:prstGeom>
          <a:noFill/>
          <a:ln w="9525">
            <a:noFill/>
          </a:ln>
        </p:spPr>
        <p:txBody>
          <a:bodyPr wrap="none">
            <a:spAutoFit/>
          </a:bodyPr>
          <a:p>
            <a:pPr algn="l" eaLnBrk="1" hangingPunct="1">
              <a:buFont typeface="Arial" panose="020B0604020202020204" pitchFamily="34" charset="0"/>
            </a:pPr>
            <a:r>
              <a:rPr lang="zh-CN" altLang="en-US" sz="1200" b="1" dirty="0">
                <a:latin typeface="Arial" panose="020B0604020202020204" pitchFamily="34" charset="0"/>
              </a:rPr>
              <a:t>打开并登录</a:t>
            </a:r>
            <a:r>
              <a:rPr lang="zh-CN" altLang="en-US" sz="1200" b="1" dirty="0">
                <a:solidFill>
                  <a:srgbClr val="FF0000"/>
                </a:solidFill>
                <a:latin typeface="Arial" panose="020B0604020202020204" pitchFamily="34" charset="0"/>
              </a:rPr>
              <a:t>e福州app</a:t>
            </a:r>
            <a:r>
              <a:rPr lang="zh-CN" altLang="en-US" sz="1200" b="1" dirty="0">
                <a:latin typeface="Arial" panose="020B0604020202020204" pitchFamily="34" charset="0"/>
              </a:rPr>
              <a:t>，在首页找到“榕教之窗”或在搜索栏中搜索“榕教之窗”进入“榕教招生-小学招生”页面，</a:t>
            </a:r>
            <a:endParaRPr lang="zh-CN" altLang="en-US" sz="1200" b="1" dirty="0">
              <a:latin typeface="Arial" panose="020B0604020202020204" pitchFamily="34" charset="0"/>
            </a:endParaRPr>
          </a:p>
          <a:p>
            <a:pPr algn="l" eaLnBrk="1" hangingPunct="1">
              <a:buFont typeface="Arial" panose="020B0604020202020204" pitchFamily="34" charset="0"/>
            </a:pPr>
            <a:r>
              <a:rPr lang="zh-CN" altLang="en-US" sz="1200" b="1" dirty="0">
                <a:latin typeface="Arial" panose="020B0604020202020204" pitchFamily="34" charset="0"/>
              </a:rPr>
              <a:t>进入报名操作。</a:t>
            </a:r>
            <a:endParaRPr lang="zh-CN" altLang="en-US" sz="1200" b="1" dirty="0">
              <a:latin typeface="Arial" panose="020B0604020202020204" pitchFamily="34" charset="0"/>
            </a:endParaRPr>
          </a:p>
        </p:txBody>
      </p:sp>
      <p:pic>
        <p:nvPicPr>
          <p:cNvPr id="2" name="图片 1" descr="/private/var/folders/z7/bt__nxtx57d9fl_h7ms5jfh00000gn/T/com.kingsoft.wpsoffice.mac/photoeditapp/20250616203240/temp.pngtemp"/>
          <p:cNvPicPr>
            <a:picLocks noChangeAspect="1"/>
          </p:cNvPicPr>
          <p:nvPr>
            <p:custDataLst>
              <p:tags r:id="rId2"/>
            </p:custDataLst>
          </p:nvPr>
        </p:nvPicPr>
        <p:blipFill>
          <a:blip r:embed="rId3"/>
          <a:stretch>
            <a:fillRect/>
          </a:stretch>
        </p:blipFill>
        <p:spPr>
          <a:xfrm>
            <a:off x="506095" y="1128395"/>
            <a:ext cx="1793875" cy="3835400"/>
          </a:xfrm>
          <a:prstGeom prst="rect">
            <a:avLst/>
          </a:prstGeom>
          <a:noFill/>
          <a:ln>
            <a:noFill/>
          </a:ln>
        </p:spPr>
      </p:pic>
      <p:pic>
        <p:nvPicPr>
          <p:cNvPr id="3" name="图片 2"/>
          <p:cNvPicPr>
            <a:picLocks noChangeAspect="1"/>
          </p:cNvPicPr>
          <p:nvPr>
            <p:custDataLst>
              <p:tags r:id="rId4"/>
            </p:custDataLst>
          </p:nvPr>
        </p:nvPicPr>
        <p:blipFill>
          <a:blip r:embed="rId5"/>
          <a:stretch>
            <a:fillRect/>
          </a:stretch>
        </p:blipFill>
        <p:spPr>
          <a:xfrm>
            <a:off x="3131820" y="1059180"/>
            <a:ext cx="1892300" cy="4003675"/>
          </a:xfrm>
          <a:prstGeom prst="rect">
            <a:avLst/>
          </a:prstGeom>
          <a:noFill/>
          <a:ln>
            <a:noFill/>
          </a:ln>
        </p:spPr>
      </p:pic>
      <p:pic>
        <p:nvPicPr>
          <p:cNvPr id="11" name="图片 3"/>
          <p:cNvPicPr>
            <a:picLocks noChangeAspect="1"/>
          </p:cNvPicPr>
          <p:nvPr>
            <p:custDataLst>
              <p:tags r:id="rId6"/>
            </p:custDataLst>
          </p:nvPr>
        </p:nvPicPr>
        <p:blipFill>
          <a:blip r:embed="rId7"/>
          <a:stretch>
            <a:fillRect/>
          </a:stretch>
        </p:blipFill>
        <p:spPr>
          <a:xfrm>
            <a:off x="6228080" y="987425"/>
            <a:ext cx="1939290" cy="3926840"/>
          </a:xfrm>
          <a:prstGeom prst="rect">
            <a:avLst/>
          </a:prstGeom>
          <a:noFill/>
          <a:ln>
            <a:noFill/>
          </a:ln>
        </p:spPr>
      </p:pic>
      <p:cxnSp>
        <p:nvCxnSpPr>
          <p:cNvPr id="4" name="直接箭头连接符 3"/>
          <p:cNvCxnSpPr/>
          <p:nvPr/>
        </p:nvCxnSpPr>
        <p:spPr>
          <a:xfrm>
            <a:off x="1051560" y="3585210"/>
            <a:ext cx="2584450" cy="1146810"/>
          </a:xfrm>
          <a:prstGeom prst="straightConnector1">
            <a:avLst/>
          </a:prstGeom>
          <a:ln w="38100" cap="flat" cmpd="sng">
            <a:solidFill>
              <a:srgbClr val="FF0000"/>
            </a:solidFill>
            <a:prstDash val="solid"/>
            <a:miter lim="800000"/>
            <a:headEnd type="none"/>
            <a:tailEnd type="arrow" w="med" len="med"/>
          </a:ln>
        </p:spPr>
        <p:style>
          <a:lnRef idx="2">
            <a:schemeClr val="accent1"/>
          </a:lnRef>
          <a:fillRef idx="0">
            <a:srgbClr val="FFFFFF"/>
          </a:fillRef>
          <a:effectRef idx="0">
            <a:srgbClr val="FFFFFF"/>
          </a:effectRef>
          <a:fontRef idx="minor">
            <a:schemeClr val="tx1"/>
          </a:fontRef>
        </p:style>
      </p:cxnSp>
      <p:cxnSp>
        <p:nvCxnSpPr>
          <p:cNvPr id="5" name="直接箭头连接符 4"/>
          <p:cNvCxnSpPr/>
          <p:nvPr/>
        </p:nvCxnSpPr>
        <p:spPr>
          <a:xfrm flipV="1">
            <a:off x="4016375" y="2067560"/>
            <a:ext cx="2715260" cy="2597785"/>
          </a:xfrm>
          <a:prstGeom prst="straightConnector1">
            <a:avLst/>
          </a:prstGeom>
          <a:ln w="31750">
            <a:solidFill>
              <a:srgbClr val="FF0000"/>
            </a:solidFill>
            <a:tailEnd type="arrow"/>
          </a:ln>
        </p:spPr>
        <p:style>
          <a:lnRef idx="2">
            <a:schemeClr val="accent1"/>
          </a:lnRef>
          <a:fillRef idx="0">
            <a:srgbClr val="FFFFFF"/>
          </a:fillRef>
          <a:effectRef idx="0">
            <a:srgbClr val="FFFFFF"/>
          </a:effectRef>
          <a:fontRef idx="minor">
            <a:schemeClr val="tx1"/>
          </a:fontRef>
        </p:style>
      </p:cxnSp>
    </p:spTree>
  </p:cSld>
  <p:clrMapOvr>
    <a:masterClrMapping/>
  </p:clrMapOvr>
  <p:transition spd="slow" advTm="19547"/>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7" name="标题 1"/>
          <p:cNvSpPr>
            <a:spLocks noGrp="1"/>
          </p:cNvSpPr>
          <p:nvPr>
            <p:ph type="ctrTitle"/>
          </p:nvPr>
        </p:nvSpPr>
        <p:spPr>
          <a:xfrm>
            <a:off x="925513" y="204788"/>
            <a:ext cx="8088312" cy="347662"/>
          </a:xfrm>
        </p:spPr>
        <p:txBody>
          <a:bodyPr vert="horz" wrap="square" lIns="91440" tIns="45720" rIns="91440" bIns="45720" anchor="b"/>
          <a:p>
            <a:pPr eaLnBrk="1" hangingPunct="1">
              <a:lnSpc>
                <a:spcPct val="200000"/>
              </a:lnSpc>
              <a:buClrTx/>
              <a:buSzTx/>
            </a:pPr>
            <a:r>
              <a:rPr lang="zh-CN" altLang="en-US" sz="1600"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rPr>
              <a:t>报名操作步骤：</a:t>
            </a:r>
            <a:r>
              <a:rPr lang="zh-CN" sz="1600" b="1" dirty="0">
                <a:solidFill>
                  <a:srgbClr val="606060"/>
                </a:solidFill>
                <a:sym typeface="+mn-ea"/>
              </a:rPr>
              <a:t>进入报名入口</a:t>
            </a:r>
            <a:r>
              <a:rPr lang="en-US" altLang="zh-CN" sz="1600" b="1" dirty="0">
                <a:solidFill>
                  <a:srgbClr val="FF0000"/>
                </a:solidFill>
                <a:sym typeface="+mn-ea"/>
              </a:rPr>
              <a:t>（</a:t>
            </a:r>
            <a:r>
              <a:rPr lang="en-US" altLang="zh-CN" sz="1600" b="1" dirty="0">
                <a:solidFill>
                  <a:srgbClr val="FF0000"/>
                </a:solidFill>
                <a:sym typeface="+mn-ea"/>
              </a:rPr>
              <a:t>闽政通app</a:t>
            </a:r>
            <a:r>
              <a:rPr lang="en-US" altLang="zh-CN" sz="1600" b="1" dirty="0">
                <a:solidFill>
                  <a:srgbClr val="FF0000"/>
                </a:solidFill>
                <a:sym typeface="+mn-ea"/>
              </a:rPr>
              <a:t>）</a:t>
            </a:r>
            <a:endParaRPr lang="zh-CN" altLang="en-US" sz="1600" b="1"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24" name="文本框 1"/>
          <p:cNvSpPr txBox="1"/>
          <p:nvPr>
            <p:custDataLst>
              <p:tags r:id="rId1"/>
            </p:custDataLst>
          </p:nvPr>
        </p:nvSpPr>
        <p:spPr>
          <a:xfrm>
            <a:off x="1548130" y="743585"/>
            <a:ext cx="2068830" cy="460375"/>
          </a:xfrm>
          <a:prstGeom prst="rect">
            <a:avLst/>
          </a:prstGeom>
          <a:noFill/>
          <a:ln w="9525">
            <a:noFill/>
          </a:ln>
        </p:spPr>
        <p:txBody>
          <a:bodyPr wrap="none">
            <a:spAutoFit/>
          </a:bodyPr>
          <a:p>
            <a:pPr eaLnBrk="1" hangingPunct="1">
              <a:buFont typeface="Arial" panose="020B0604020202020204" pitchFamily="34" charset="0"/>
            </a:pPr>
            <a:r>
              <a:rPr lang="en-US" altLang="zh-CN" sz="1200" b="1" dirty="0">
                <a:latin typeface="Arial" panose="020B0604020202020204" pitchFamily="34" charset="0"/>
              </a:rPr>
              <a:t>1</a:t>
            </a:r>
            <a:r>
              <a:rPr lang="zh-CN" altLang="en-US" sz="1200" b="1" dirty="0">
                <a:latin typeface="Arial" panose="020B0604020202020204" pitchFamily="34" charset="0"/>
              </a:rPr>
              <a:t>、打开并登录</a:t>
            </a:r>
            <a:r>
              <a:rPr lang="zh-CN" sz="1200" b="1" dirty="0">
                <a:latin typeface="Arial" panose="020B0604020202020204" pitchFamily="34" charset="0"/>
              </a:rPr>
              <a:t>闽政通</a:t>
            </a:r>
            <a:r>
              <a:rPr lang="en-US" altLang="zh-CN" sz="1200" b="1" dirty="0">
                <a:latin typeface="Arial" panose="020B0604020202020204" pitchFamily="34" charset="0"/>
              </a:rPr>
              <a:t>app</a:t>
            </a:r>
            <a:r>
              <a:rPr lang="zh-CN" altLang="en-US" sz="1200" b="1" dirty="0">
                <a:latin typeface="Arial" panose="020B0604020202020204" pitchFamily="34" charset="0"/>
              </a:rPr>
              <a:t>，</a:t>
            </a:r>
            <a:endParaRPr lang="zh-CN" altLang="en-US" sz="1200" b="1" dirty="0">
              <a:latin typeface="Arial" panose="020B0604020202020204" pitchFamily="34" charset="0"/>
            </a:endParaRPr>
          </a:p>
          <a:p>
            <a:pPr eaLnBrk="1" hangingPunct="1">
              <a:buFont typeface="Arial" panose="020B0604020202020204" pitchFamily="34" charset="0"/>
            </a:pPr>
            <a:r>
              <a:rPr lang="zh-CN" altLang="en-US" sz="1200" b="1" dirty="0">
                <a:latin typeface="Arial" panose="020B0604020202020204" pitchFamily="34" charset="0"/>
              </a:rPr>
              <a:t> </a:t>
            </a:r>
            <a:r>
              <a:rPr lang="en-US" altLang="zh-CN" sz="1200" b="1" dirty="0">
                <a:latin typeface="Arial" panose="020B0604020202020204" pitchFamily="34" charset="0"/>
              </a:rPr>
              <a:t>        </a:t>
            </a:r>
            <a:r>
              <a:rPr lang="zh-CN" altLang="en-US" sz="1200" b="1" dirty="0">
                <a:latin typeface="Arial" panose="020B0604020202020204" pitchFamily="34" charset="0"/>
              </a:rPr>
              <a:t>点击【搜索服务】</a:t>
            </a:r>
            <a:endParaRPr lang="en-US" altLang="zh-CN" sz="1200" b="1" dirty="0">
              <a:latin typeface="Arial" panose="020B0604020202020204" pitchFamily="34" charset="0"/>
            </a:endParaRPr>
          </a:p>
        </p:txBody>
      </p:sp>
      <p:sp>
        <p:nvSpPr>
          <p:cNvPr id="9" name="文本框 1"/>
          <p:cNvSpPr txBox="1"/>
          <p:nvPr>
            <p:custDataLst>
              <p:tags r:id="rId2"/>
            </p:custDataLst>
          </p:nvPr>
        </p:nvSpPr>
        <p:spPr>
          <a:xfrm>
            <a:off x="4280218" y="743585"/>
            <a:ext cx="3327400" cy="460375"/>
          </a:xfrm>
          <a:prstGeom prst="rect">
            <a:avLst/>
          </a:prstGeom>
          <a:noFill/>
          <a:ln w="9525">
            <a:noFill/>
          </a:ln>
        </p:spPr>
        <p:txBody>
          <a:bodyPr wrap="none">
            <a:spAutoFit/>
          </a:bodyPr>
          <a:p>
            <a:pPr algn="ctr" eaLnBrk="1" hangingPunct="1">
              <a:buFont typeface="Arial" panose="020B0604020202020204" pitchFamily="34" charset="0"/>
            </a:pPr>
            <a:r>
              <a:rPr lang="en-US" altLang="zh-CN" sz="1200" b="1" dirty="0">
                <a:latin typeface="Arial" panose="020B0604020202020204" pitchFamily="34" charset="0"/>
              </a:rPr>
              <a:t>2</a:t>
            </a:r>
            <a:r>
              <a:rPr lang="zh-CN" altLang="en-US" sz="1200" b="1" dirty="0">
                <a:latin typeface="Arial" panose="020B0604020202020204" pitchFamily="34" charset="0"/>
              </a:rPr>
              <a:t>、在搜索栏输入</a:t>
            </a:r>
            <a:r>
              <a:rPr lang="en-US" altLang="zh-CN" sz="1200" b="1" dirty="0">
                <a:latin typeface="Arial" panose="020B0604020202020204" pitchFamily="34" charset="0"/>
              </a:rPr>
              <a:t>“</a:t>
            </a:r>
            <a:r>
              <a:rPr lang="zh-CN" altLang="en-US" sz="1200" b="1" dirty="0">
                <a:latin typeface="Arial" panose="020B0604020202020204" pitchFamily="34" charset="0"/>
              </a:rPr>
              <a:t>小学入学</a:t>
            </a:r>
            <a:r>
              <a:rPr lang="en-US" altLang="zh-CN" sz="1200" b="1" dirty="0">
                <a:latin typeface="Arial" panose="020B0604020202020204" pitchFamily="34" charset="0"/>
              </a:rPr>
              <a:t>”</a:t>
            </a:r>
            <a:r>
              <a:rPr lang="zh-CN" altLang="en-US" sz="1200" b="1" dirty="0">
                <a:latin typeface="Arial" panose="020B0604020202020204" pitchFamily="34" charset="0"/>
              </a:rPr>
              <a:t>，点击【搜索】，</a:t>
            </a:r>
            <a:endParaRPr lang="zh-CN" altLang="en-US" sz="1200" b="1" dirty="0">
              <a:latin typeface="Arial" panose="020B0604020202020204" pitchFamily="34" charset="0"/>
            </a:endParaRPr>
          </a:p>
          <a:p>
            <a:pPr algn="ctr" eaLnBrk="1" hangingPunct="1">
              <a:buFont typeface="Arial" panose="020B0604020202020204" pitchFamily="34" charset="0"/>
            </a:pPr>
            <a:r>
              <a:rPr lang="zh-CN" altLang="en-US" sz="1200" b="1" dirty="0">
                <a:latin typeface="Arial" panose="020B0604020202020204" pitchFamily="34" charset="0"/>
              </a:rPr>
              <a:t> </a:t>
            </a:r>
            <a:r>
              <a:rPr lang="en-US" altLang="zh-CN" sz="1200" b="1" dirty="0">
                <a:latin typeface="Arial" panose="020B0604020202020204" pitchFamily="34" charset="0"/>
              </a:rPr>
              <a:t>    </a:t>
            </a:r>
            <a:r>
              <a:rPr lang="zh-CN" altLang="en-US" sz="1200" b="1" dirty="0">
                <a:latin typeface="Arial" panose="020B0604020202020204" pitchFamily="34" charset="0"/>
              </a:rPr>
              <a:t>再点击查找到的【小学入学报名】</a:t>
            </a:r>
            <a:endParaRPr lang="en-US" altLang="zh-CN" sz="1200" b="1" dirty="0">
              <a:latin typeface="Arial" panose="020B0604020202020204" pitchFamily="34" charset="0"/>
            </a:endParaRPr>
          </a:p>
        </p:txBody>
      </p:sp>
      <p:sp>
        <p:nvSpPr>
          <p:cNvPr id="25603" name="矩形标注 1073742923"/>
          <p:cNvSpPr/>
          <p:nvPr>
            <p:custDataLst>
              <p:tags r:id="rId3"/>
            </p:custDataLst>
          </p:nvPr>
        </p:nvSpPr>
        <p:spPr>
          <a:xfrm>
            <a:off x="3491865" y="2167255"/>
            <a:ext cx="1170305" cy="318770"/>
          </a:xfrm>
          <a:prstGeom prst="wedgeRectCallout">
            <a:avLst>
              <a:gd name="adj1" fmla="val 62262"/>
              <a:gd name="adj2" fmla="val 9760"/>
            </a:avLst>
          </a:prstGeom>
          <a:solidFill>
            <a:srgbClr val="FFFFFF"/>
          </a:solidFill>
          <a:ln w="38100" cap="flat" cmpd="sng">
            <a:solidFill>
              <a:srgbClr val="FF0000"/>
            </a:solidFill>
            <a:prstDash val="solid"/>
            <a:miter/>
            <a:headEnd type="none" w="med" len="med"/>
            <a:tailEnd type="none" w="med" len="med"/>
          </a:ln>
        </p:spPr>
        <p:txBody>
          <a:bodyPr anchor="ctr"/>
          <a:p>
            <a:pPr eaLnBrk="1" hangingPunct="1">
              <a:lnSpc>
                <a:spcPts val="2000"/>
              </a:lnSpc>
              <a:buFont typeface="Arial" panose="020B0604020202020204" pitchFamily="34" charset="0"/>
            </a:pPr>
            <a:r>
              <a:rPr lang="zh-CN" altLang="en-US" sz="1000" b="1" dirty="0">
                <a:solidFill>
                  <a:srgbClr val="FF0000"/>
                </a:solidFill>
                <a:latin typeface="微软雅黑" panose="020B0503020204020204" pitchFamily="34" charset="-122"/>
                <a:ea typeface="微软雅黑" panose="020B0503020204020204" pitchFamily="34" charset="-122"/>
              </a:rPr>
              <a:t>请选择</a:t>
            </a:r>
            <a:r>
              <a:rPr lang="zh-CN" altLang="en-US" sz="1000" b="1" dirty="0">
                <a:solidFill>
                  <a:srgbClr val="FF0000"/>
                </a:solidFill>
                <a:latin typeface="微软雅黑" panose="020B0503020204020204" pitchFamily="34" charset="-122"/>
                <a:ea typeface="微软雅黑" panose="020B0503020204020204" pitchFamily="34" charset="-122"/>
              </a:rPr>
              <a:t>此项</a:t>
            </a:r>
            <a:endParaRPr lang="zh-CN" altLang="en-US" sz="1000" b="1" dirty="0">
              <a:solidFill>
                <a:srgbClr val="FF000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custDataLst>
              <p:tags r:id="rId4"/>
            </p:custDataLst>
          </p:nvPr>
        </p:nvPicPr>
        <p:blipFill>
          <a:blip r:embed="rId5"/>
          <a:stretch>
            <a:fillRect/>
          </a:stretch>
        </p:blipFill>
        <p:spPr>
          <a:xfrm>
            <a:off x="4787900" y="1195705"/>
            <a:ext cx="1869440" cy="3545205"/>
          </a:xfrm>
          <a:prstGeom prst="rect">
            <a:avLst/>
          </a:prstGeom>
        </p:spPr>
      </p:pic>
      <p:pic>
        <p:nvPicPr>
          <p:cNvPr id="3" name="图片 2"/>
          <p:cNvPicPr>
            <a:picLocks noChangeAspect="1"/>
          </p:cNvPicPr>
          <p:nvPr>
            <p:custDataLst>
              <p:tags r:id="rId6"/>
            </p:custDataLst>
          </p:nvPr>
        </p:nvPicPr>
        <p:blipFill>
          <a:blip r:embed="rId7"/>
          <a:stretch>
            <a:fillRect/>
          </a:stretch>
        </p:blipFill>
        <p:spPr>
          <a:xfrm>
            <a:off x="1619250" y="1195705"/>
            <a:ext cx="1872615" cy="3818890"/>
          </a:xfrm>
          <a:prstGeom prst="rect">
            <a:avLst/>
          </a:prstGeom>
        </p:spPr>
      </p:pic>
      <p:sp>
        <p:nvSpPr>
          <p:cNvPr id="4" name="矩形 3"/>
          <p:cNvSpPr/>
          <p:nvPr/>
        </p:nvSpPr>
        <p:spPr>
          <a:xfrm>
            <a:off x="1979930" y="1203325"/>
            <a:ext cx="935990" cy="288290"/>
          </a:xfrm>
          <a:prstGeom prst="rect">
            <a:avLst/>
          </a:prstGeom>
          <a:noFill/>
          <a:ln w="19050" cap="flat" cmpd="sng">
            <a:solidFill>
              <a:srgbClr val="FF0000"/>
            </a:solidFill>
            <a:prstDash val="solid"/>
            <a:miter lim="800000"/>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5" name="直接箭头连接符 4"/>
          <p:cNvCxnSpPr>
            <a:stCxn id="4" idx="3"/>
          </p:cNvCxnSpPr>
          <p:nvPr/>
        </p:nvCxnSpPr>
        <p:spPr>
          <a:xfrm>
            <a:off x="2915920" y="1347470"/>
            <a:ext cx="2376170" cy="287655"/>
          </a:xfrm>
          <a:prstGeom prst="straightConnector1">
            <a:avLst/>
          </a:prstGeom>
          <a:ln w="22225">
            <a:solidFill>
              <a:srgbClr val="FF0000"/>
            </a:solidFill>
            <a:tailEnd type="arrow"/>
          </a:ln>
        </p:spPr>
        <p:style>
          <a:lnRef idx="2">
            <a:schemeClr val="accent1"/>
          </a:lnRef>
          <a:fillRef idx="0">
            <a:srgbClr val="FFFFFF"/>
          </a:fillRef>
          <a:effectRef idx="0">
            <a:srgbClr val="FFFFFF"/>
          </a:effectRef>
          <a:fontRef idx="minor">
            <a:schemeClr val="tx1"/>
          </a:fontRef>
        </p:style>
      </p:cxnSp>
    </p:spTree>
  </p:cSld>
  <p:clrMapOvr>
    <a:masterClrMapping/>
  </p:clrMapOvr>
  <p:transition spd="slow" advTm="195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randombar(horizontal)">
                                      <p:cBhvr>
                                        <p:cTn id="7" dur="2000"/>
                                        <p:tgtEl>
                                          <p:spTgt spid="25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7" name="标题 1"/>
          <p:cNvSpPr>
            <a:spLocks noGrp="1"/>
          </p:cNvSpPr>
          <p:nvPr>
            <p:ph type="ctrTitle"/>
          </p:nvPr>
        </p:nvSpPr>
        <p:spPr>
          <a:xfrm>
            <a:off x="925513" y="204788"/>
            <a:ext cx="8088312" cy="347662"/>
          </a:xfrm>
        </p:spPr>
        <p:txBody>
          <a:bodyPr vert="horz" wrap="square" lIns="91440" tIns="45720" rIns="91440" bIns="45720" anchor="b"/>
          <a:p>
            <a:pPr eaLnBrk="1" hangingPunct="1">
              <a:lnSpc>
                <a:spcPct val="200000"/>
              </a:lnSpc>
              <a:buClrTx/>
              <a:buSzTx/>
            </a:pPr>
            <a:r>
              <a:rPr lang="zh-CN" altLang="en-US" sz="1600" b="1"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rPr>
              <a:t>移动端报名步骤：</a:t>
            </a:r>
            <a:r>
              <a:rPr lang="zh-CN" altLang="en-US" sz="1600" b="1" dirty="0">
                <a:solidFill>
                  <a:srgbClr val="606060"/>
                </a:solidFill>
                <a:sym typeface="+mn-ea"/>
              </a:rPr>
              <a:t>点击</a:t>
            </a:r>
            <a:r>
              <a:rPr lang="en-US" altLang="zh-CN" sz="1600" b="1" dirty="0">
                <a:solidFill>
                  <a:srgbClr val="606060"/>
                </a:solidFill>
                <a:sym typeface="+mn-ea"/>
              </a:rPr>
              <a:t>“</a:t>
            </a:r>
            <a:r>
              <a:rPr lang="zh-CN" altLang="en-US" sz="1600" b="1" dirty="0">
                <a:solidFill>
                  <a:srgbClr val="606060"/>
                </a:solidFill>
                <a:sym typeface="+mn-ea"/>
              </a:rPr>
              <a:t>我要报名</a:t>
            </a:r>
            <a:r>
              <a:rPr lang="en-US" altLang="zh-CN" sz="1600" b="1" dirty="0">
                <a:solidFill>
                  <a:srgbClr val="606060"/>
                </a:solidFill>
                <a:sym typeface="+mn-ea"/>
              </a:rPr>
              <a:t>”</a:t>
            </a:r>
            <a:r>
              <a:rPr lang="zh-CN" altLang="en-US" sz="1600" b="1" dirty="0">
                <a:solidFill>
                  <a:srgbClr val="606060"/>
                </a:solidFill>
                <a:sym typeface="+mn-ea"/>
              </a:rPr>
              <a:t>、</a:t>
            </a:r>
            <a:r>
              <a:rPr lang="zh-CN" altLang="en-US" sz="1600" b="1" dirty="0">
                <a:solidFill>
                  <a:srgbClr val="606060"/>
                </a:solidFill>
                <a:sym typeface="+mn-ea"/>
              </a:rPr>
              <a:t>选择辖区、阅读细则</a:t>
            </a:r>
            <a:endParaRPr lang="zh-CN" altLang="en-US" sz="1600" b="1"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24" name="文本框 1"/>
          <p:cNvSpPr txBox="1"/>
          <p:nvPr>
            <p:custDataLst>
              <p:tags r:id="rId1"/>
            </p:custDataLst>
          </p:nvPr>
        </p:nvSpPr>
        <p:spPr>
          <a:xfrm>
            <a:off x="827405" y="771525"/>
            <a:ext cx="1490980" cy="275590"/>
          </a:xfrm>
          <a:prstGeom prst="rect">
            <a:avLst/>
          </a:prstGeom>
          <a:noFill/>
          <a:ln w="9525">
            <a:noFill/>
          </a:ln>
        </p:spPr>
        <p:txBody>
          <a:bodyPr wrap="none">
            <a:spAutoFit/>
          </a:bodyPr>
          <a:p>
            <a:pPr eaLnBrk="1" hangingPunct="1">
              <a:buFont typeface="Arial" panose="020B0604020202020204" pitchFamily="34" charset="0"/>
            </a:pPr>
            <a:r>
              <a:rPr lang="en-US" altLang="zh-CN" sz="1200" b="1" dirty="0">
                <a:latin typeface="Arial" panose="020B0604020202020204" pitchFamily="34" charset="0"/>
              </a:rPr>
              <a:t>1</a:t>
            </a:r>
            <a:r>
              <a:rPr lang="zh-CN" altLang="en-US" sz="1200" b="1" dirty="0">
                <a:latin typeface="Arial" panose="020B0604020202020204" pitchFamily="34" charset="0"/>
              </a:rPr>
              <a:t>、点击</a:t>
            </a:r>
            <a:r>
              <a:rPr lang="en-US" altLang="zh-CN" sz="1200" b="1" dirty="0">
                <a:latin typeface="Arial" panose="020B0604020202020204" pitchFamily="34" charset="0"/>
              </a:rPr>
              <a:t>“</a:t>
            </a:r>
            <a:r>
              <a:rPr lang="zh-CN" altLang="en-US" sz="1200" b="1" dirty="0">
                <a:latin typeface="Arial" panose="020B0604020202020204" pitchFamily="34" charset="0"/>
              </a:rPr>
              <a:t>我要报名</a:t>
            </a:r>
            <a:r>
              <a:rPr lang="en-US" altLang="zh-CN" sz="1200" b="1" dirty="0">
                <a:latin typeface="Arial" panose="020B0604020202020204" pitchFamily="34" charset="0"/>
              </a:rPr>
              <a:t>”</a:t>
            </a:r>
            <a:endParaRPr lang="en-US" altLang="zh-CN" sz="1200" b="1" dirty="0">
              <a:latin typeface="Arial" panose="020B0604020202020204" pitchFamily="34" charset="0"/>
            </a:endParaRPr>
          </a:p>
        </p:txBody>
      </p:sp>
      <p:sp>
        <p:nvSpPr>
          <p:cNvPr id="26" name="文本框 5"/>
          <p:cNvSpPr txBox="1"/>
          <p:nvPr>
            <p:custDataLst>
              <p:tags r:id="rId2"/>
            </p:custDataLst>
          </p:nvPr>
        </p:nvSpPr>
        <p:spPr>
          <a:xfrm>
            <a:off x="3060065" y="755650"/>
            <a:ext cx="2968625" cy="275590"/>
          </a:xfrm>
          <a:prstGeom prst="rect">
            <a:avLst/>
          </a:prstGeom>
          <a:noFill/>
          <a:ln w="9525">
            <a:noFill/>
          </a:ln>
        </p:spPr>
        <p:txBody>
          <a:bodyPr wrap="square">
            <a:spAutoFit/>
          </a:bodyPr>
          <a:p>
            <a:pPr algn="ctr" eaLnBrk="1" hangingPunct="1">
              <a:buFont typeface="Arial" panose="020B0604020202020204" pitchFamily="34" charset="0"/>
            </a:pPr>
            <a:r>
              <a:rPr lang="en-US" altLang="zh-CN" sz="1200" b="1" dirty="0">
                <a:latin typeface="Arial" panose="020B0604020202020204" pitchFamily="34" charset="0"/>
              </a:rPr>
              <a:t>2</a:t>
            </a:r>
            <a:r>
              <a:rPr lang="zh-CN" altLang="en-US" sz="1200" b="1" dirty="0">
                <a:latin typeface="Arial" panose="020B0604020202020204" pitchFamily="34" charset="0"/>
              </a:rPr>
              <a:t>、</a:t>
            </a:r>
            <a:r>
              <a:rPr lang="zh-CN" sz="1200" b="1" dirty="0">
                <a:latin typeface="Arial" panose="020B0604020202020204" pitchFamily="34" charset="0"/>
              </a:rPr>
              <a:t>选择辖区</a:t>
            </a:r>
            <a:endParaRPr lang="zh-CN" sz="1200" b="1" dirty="0">
              <a:latin typeface="Arial" panose="020B0604020202020204" pitchFamily="34" charset="0"/>
            </a:endParaRPr>
          </a:p>
        </p:txBody>
      </p:sp>
      <p:sp>
        <p:nvSpPr>
          <p:cNvPr id="31" name="文本框 18"/>
          <p:cNvSpPr txBox="1"/>
          <p:nvPr>
            <p:custDataLst>
              <p:tags r:id="rId3"/>
            </p:custDataLst>
          </p:nvPr>
        </p:nvSpPr>
        <p:spPr>
          <a:xfrm>
            <a:off x="6804025" y="749935"/>
            <a:ext cx="1443355" cy="297180"/>
          </a:xfrm>
          <a:prstGeom prst="rect">
            <a:avLst/>
          </a:prstGeom>
          <a:noFill/>
          <a:ln w="9525">
            <a:noFill/>
          </a:ln>
        </p:spPr>
        <p:txBody>
          <a:bodyPr wrap="none">
            <a:noAutofit/>
          </a:bodyPr>
          <a:p>
            <a:pPr algn="just" eaLnBrk="1" hangingPunct="1">
              <a:buFont typeface="Arial" panose="020B0604020202020204" pitchFamily="34" charset="0"/>
            </a:pPr>
            <a:r>
              <a:rPr lang="en-US" altLang="zh-CN" sz="1200" b="1" dirty="0">
                <a:latin typeface="Arial" panose="020B0604020202020204" pitchFamily="34" charset="0"/>
              </a:rPr>
              <a:t>3</a:t>
            </a:r>
            <a:r>
              <a:rPr lang="zh-CN" altLang="en-US" sz="1200" b="1" dirty="0">
                <a:latin typeface="Arial" panose="020B0604020202020204" pitchFamily="34" charset="0"/>
              </a:rPr>
              <a:t>、阅读细则</a:t>
            </a:r>
            <a:endParaRPr lang="zh-CN" altLang="en-US" sz="1200" b="1" dirty="0">
              <a:latin typeface="Arial" panose="020B0604020202020204" pitchFamily="34" charset="0"/>
            </a:endParaRPr>
          </a:p>
        </p:txBody>
      </p:sp>
      <p:pic>
        <p:nvPicPr>
          <p:cNvPr id="3" name="图片 2"/>
          <p:cNvPicPr>
            <a:picLocks noChangeAspect="1"/>
          </p:cNvPicPr>
          <p:nvPr>
            <p:custDataLst>
              <p:tags r:id="rId4"/>
            </p:custDataLst>
          </p:nvPr>
        </p:nvPicPr>
        <p:blipFill>
          <a:blip r:embed="rId5"/>
          <a:stretch>
            <a:fillRect/>
          </a:stretch>
        </p:blipFill>
        <p:spPr>
          <a:xfrm>
            <a:off x="683895" y="1131570"/>
            <a:ext cx="2332990" cy="3886835"/>
          </a:xfrm>
          <a:prstGeom prst="rect">
            <a:avLst/>
          </a:prstGeom>
        </p:spPr>
      </p:pic>
      <p:pic>
        <p:nvPicPr>
          <p:cNvPr id="4" name="图片 3"/>
          <p:cNvPicPr>
            <a:picLocks noChangeAspect="1"/>
          </p:cNvPicPr>
          <p:nvPr>
            <p:custDataLst>
              <p:tags r:id="rId6"/>
            </p:custDataLst>
          </p:nvPr>
        </p:nvPicPr>
        <p:blipFill>
          <a:blip r:embed="rId7"/>
          <a:stretch>
            <a:fillRect/>
          </a:stretch>
        </p:blipFill>
        <p:spPr>
          <a:xfrm>
            <a:off x="3347720" y="1278890"/>
            <a:ext cx="2552065" cy="3634105"/>
          </a:xfrm>
          <a:prstGeom prst="rect">
            <a:avLst/>
          </a:prstGeom>
        </p:spPr>
      </p:pic>
      <p:pic>
        <p:nvPicPr>
          <p:cNvPr id="5" name="图片 4"/>
          <p:cNvPicPr>
            <a:picLocks noChangeAspect="1"/>
          </p:cNvPicPr>
          <p:nvPr>
            <p:custDataLst>
              <p:tags r:id="rId8"/>
            </p:custDataLst>
          </p:nvPr>
        </p:nvPicPr>
        <p:blipFill>
          <a:blip r:embed="rId9"/>
          <a:stretch>
            <a:fillRect/>
          </a:stretch>
        </p:blipFill>
        <p:spPr>
          <a:xfrm>
            <a:off x="6156325" y="1131570"/>
            <a:ext cx="2621915" cy="3867785"/>
          </a:xfrm>
          <a:prstGeom prst="rect">
            <a:avLst/>
          </a:prstGeom>
        </p:spPr>
      </p:pic>
      <p:sp>
        <p:nvSpPr>
          <p:cNvPr id="6" name="矩形 5"/>
          <p:cNvSpPr/>
          <p:nvPr/>
        </p:nvSpPr>
        <p:spPr>
          <a:xfrm>
            <a:off x="1259840" y="3075940"/>
            <a:ext cx="1161415" cy="346710"/>
          </a:xfrm>
          <a:prstGeom prst="rect">
            <a:avLst/>
          </a:prstGeom>
          <a:ln>
            <a:solidFill>
              <a:srgbClr val="FF0000"/>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Tree>
  </p:cSld>
  <p:clrMapOvr>
    <a:masterClrMapping/>
  </p:clrMapOvr>
  <p:transition spd="slow" advTm="19547"/>
  <p:timing>
    <p:tnLst>
      <p:par>
        <p:cTn id="1" dur="indefinite" restart="never" nodeType="tmRoot"/>
      </p:par>
    </p:tn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DIAGRAM_VIRTUALLY_FRAME" val="{&quot;height&quot;:317.32502193060344,&quot;left&quot;:-26.13405424984095,&quot;top&quot;:94.6,&quot;width&quot;:727.934054249841}"/>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UNIT_PLACING_PICTURE_USER_VIEWPORT" val="{&quot;height&quot;:2355,&quot;width&quot;:2720}"/>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DIAGRAM_VIRTUALLY_FRAME" val="{&quot;height&quot;:317.32502193060344,&quot;left&quot;:-26.13405424984095,&quot;top&quot;:94.6,&quot;width&quot;:727.934054249841}"/>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DOC_GUID" val="{3226af40-4d4f-407c-b345-bd6cb075a018}"/>
  <p:tag name="KSO_WPP_MARK_KEY" val="c80d69dc-ff7c-4ec1-994c-d8869def192d"/>
  <p:tag name="COMMONDATA" val="eyJoZGlkIjoiM2EwYzA1YWM1OTY1NmZhZGUwNDQ2NWYxYTVmOTk1NmYifQ=="/>
  <p:tag name="commondata" val="eyJoZGlkIjoiZGEyNjRiOGVjNGQ4OGM0YzEzYzQ1MWZkNTM4MWNiNmEifQ=="/>
</p:tagLst>
</file>

<file path=ppt/tags/tag14.xml><?xml version="1.0" encoding="utf-8"?>
<p:tagLst xmlns:p="http://schemas.openxmlformats.org/presentationml/2006/main">
  <p:tag name="KSO_WM_DIAGRAM_VIRTUALLY_FRAME" val="{&quot;height&quot;:317.32502193060344,&quot;left&quot;:-26.13405424984095,&quot;top&quot;:94.6,&quot;width&quot;:727.934054249841}"/>
</p:tagLst>
</file>

<file path=ppt/tags/tag15.xml><?xml version="1.0" encoding="utf-8"?>
<p:tagLst xmlns:p="http://schemas.openxmlformats.org/presentationml/2006/main">
  <p:tag name="KSO_WM_DIAGRAM_VIRTUALLY_FRAME" val="{&quot;height&quot;:317.32502193060344,&quot;left&quot;:-26.13405424984095,&quot;top&quot;:94.6,&quot;width&quot;:727.934054249841}"/>
</p:tagLst>
</file>

<file path=ppt/tags/tag16.xml><?xml version="1.0" encoding="utf-8"?>
<p:tagLst xmlns:p="http://schemas.openxmlformats.org/presentationml/2006/main">
  <p:tag name="KSO_WM_DIAGRAM_VIRTUALLY_FRAME" val="{&quot;height&quot;:317.32502193060344,&quot;left&quot;:-26.13405424984095,&quot;top&quot;:94.6,&quot;width&quot;:727.934054249841}"/>
</p:tagLst>
</file>

<file path=ppt/tags/tag17.xml><?xml version="1.0" encoding="utf-8"?>
<p:tagLst xmlns:p="http://schemas.openxmlformats.org/presentationml/2006/main">
  <p:tag name="KSO_WM_DIAGRAM_VIRTUALLY_FRAME" val="{&quot;height&quot;:317.32502193060344,&quot;left&quot;:-26.13405424984095,&quot;top&quot;:94.6,&quot;width&quot;:727.934054249841}"/>
</p:tagLst>
</file>

<file path=ppt/tags/tag18.xml><?xml version="1.0" encoding="utf-8"?>
<p:tagLst xmlns:p="http://schemas.openxmlformats.org/presentationml/2006/main">
  <p:tag name="KSO_WM_DIAGRAM_VIRTUALLY_FRAME" val="{&quot;height&quot;:317.32502193060344,&quot;left&quot;:-26.13405424984095,&quot;top&quot;:94.6,&quot;width&quot;:727.934054249841}"/>
</p:tagLst>
</file>

<file path=ppt/tags/tag19.xml><?xml version="1.0" encoding="utf-8"?>
<p:tagLst xmlns:p="http://schemas.openxmlformats.org/presentationml/2006/main">
  <p:tag name="KSO_WM_DIAGRAM_VIRTUALLY_FRAME" val="{&quot;height&quot;:317.32502193060344,&quot;left&quot;:-26.13405424984095,&quot;top&quot;:94.6,&quot;width&quot;:727.934054249841}"/>
</p:tagLst>
</file>

<file path=ppt/tags/tag2.xml><?xml version="1.0" encoding="utf-8"?>
<p:tagLst xmlns:p="http://schemas.openxmlformats.org/presentationml/2006/main">
  <p:tag name="KSO_WM_DIAGRAM_VIRTUALLY_FRAME" val="{&quot;height&quot;:342.126062992126,&quot;left&quot;:66,&quot;top&quot;:64.62503937007874,&quot;width&quot;:442}"/>
</p:tagLst>
</file>

<file path=ppt/tags/tag20.xml><?xml version="1.0" encoding="utf-8"?>
<p:tagLst xmlns:p="http://schemas.openxmlformats.org/presentationml/2006/main">
  <p:tag name="KSO_WM_DIAGRAM_VIRTUALLY_FRAME" val="{&quot;height&quot;:317.32502193060344,&quot;left&quot;:-26.13405424984095,&quot;top&quot;:94.6,&quot;width&quot;:727.934054249841}"/>
</p:tagLst>
</file>

<file path=ppt/tags/tag21.xml><?xml version="1.0" encoding="utf-8"?>
<p:tagLst xmlns:p="http://schemas.openxmlformats.org/presentationml/2006/main">
  <p:tag name="KSO_WM_DIAGRAM_VIRTUALLY_FRAME" val="{&quot;height&quot;:317.32502193060344,&quot;left&quot;:-26.13405424984095,&quot;top&quot;:94.6,&quot;width&quot;:727.934054249841}"/>
</p:tagLst>
</file>

<file path=ppt/tags/tag22.xml><?xml version="1.0" encoding="utf-8"?>
<p:tagLst xmlns:p="http://schemas.openxmlformats.org/presentationml/2006/main">
  <p:tag name="KSO_WM_DIAGRAM_VIRTUALLY_FRAME" val="{&quot;height&quot;:317.32502193060344,&quot;left&quot;:-26.13405424984095,&quot;top&quot;:94.6,&quot;width&quot;:727.934054249841}"/>
</p:tagLst>
</file>

<file path=ppt/tags/tag23.xml><?xml version="1.0" encoding="utf-8"?>
<p:tagLst xmlns:p="http://schemas.openxmlformats.org/presentationml/2006/main">
  <p:tag name="KSO_WM_DIAGRAM_VIRTUALLY_FRAME" val="{&quot;height&quot;:317.32502193060344,&quot;left&quot;:-26.13405424984095,&quot;top&quot;:94.6,&quot;width&quot;:727.934054249841}"/>
</p:tagLst>
</file>

<file path=ppt/tags/tag24.xml><?xml version="1.0" encoding="utf-8"?>
<p:tagLst xmlns:p="http://schemas.openxmlformats.org/presentationml/2006/main">
  <p:tag name="KSO_WM_DIAGRAM_VIRTUALLY_FRAME" val="{&quot;height&quot;:317.32502193060344,&quot;left&quot;:-26.13405424984095,&quot;top&quot;:94.6,&quot;width&quot;:727.934054249841}"/>
</p:tagLst>
</file>

<file path=ppt/tags/tag25.xml><?xml version="1.0" encoding="utf-8"?>
<p:tagLst xmlns:p="http://schemas.openxmlformats.org/presentationml/2006/main">
  <p:tag name="KSO_WM_DIAGRAM_VIRTUALLY_FRAME" val="{&quot;height&quot;:317.32502193060344,&quot;left&quot;:-26.13405424984095,&quot;top&quot;:94.6,&quot;width&quot;:727.934054249841}"/>
</p:tagLst>
</file>

<file path=ppt/tags/tag26.xml><?xml version="1.0" encoding="utf-8"?>
<p:tagLst xmlns:p="http://schemas.openxmlformats.org/presentationml/2006/main">
  <p:tag name="KSO_WM_DIAGRAM_VIRTUALLY_FRAME" val="{&quot;height&quot;:317.32502193060344,&quot;left&quot;:-26.13405424984095,&quot;top&quot;:94.6,&quot;width&quot;:727.934054249841}"/>
</p:tagLst>
</file>

<file path=ppt/tags/tag27.xml><?xml version="1.0" encoding="utf-8"?>
<p:tagLst xmlns:p="http://schemas.openxmlformats.org/presentationml/2006/main">
  <p:tag name="KSO_WM_DIAGRAM_VIRTUALLY_FRAME" val="{&quot;height&quot;:317.32502193060344,&quot;left&quot;:-26.13405424984095,&quot;top&quot;:94.6,&quot;width&quot;:727.934054249841}"/>
</p:tagLst>
</file>

<file path=ppt/tags/tag28.xml><?xml version="1.0" encoding="utf-8"?>
<p:tagLst xmlns:p="http://schemas.openxmlformats.org/presentationml/2006/main">
  <p:tag name="KSO_WM_DIAGRAM_VIRTUALLY_FRAME" val="{&quot;height&quot;:317.32502193060344,&quot;left&quot;:-26.13405424984095,&quot;top&quot;:94.6,&quot;width&quot;:727.934054249841}"/>
</p:tagLst>
</file>

<file path=ppt/tags/tag29.xml><?xml version="1.0" encoding="utf-8"?>
<p:tagLst xmlns:p="http://schemas.openxmlformats.org/presentationml/2006/main">
  <p:tag name="KSO_WM_DIAGRAM_VIRTUALLY_FRAME" val="{&quot;height&quot;:317.32502193060344,&quot;left&quot;:-26.13405424984095,&quot;top&quot;:94.6,&quot;width&quot;:727.934054249841}"/>
</p:tagLst>
</file>

<file path=ppt/tags/tag3.xml><?xml version="1.0" encoding="utf-8"?>
<p:tagLst xmlns:p="http://schemas.openxmlformats.org/presentationml/2006/main">
  <p:tag name="KSO_WM_DIAGRAM_VIRTUALLY_FRAME" val="{&quot;height&quot;:283.92607842629957,&quot;left&quot;:66,&quot;top&quot;:64.62503937007874,&quot;width&quot;:442}"/>
</p:tagLst>
</file>

<file path=ppt/tags/tag30.xml><?xml version="1.0" encoding="utf-8"?>
<p:tagLst xmlns:p="http://schemas.openxmlformats.org/presentationml/2006/main">
  <p:tag name="KSO_WM_DIAGRAM_VIRTUALLY_FRAME" val="{&quot;height&quot;:317.32502193060344,&quot;left&quot;:-26.13405424984095,&quot;top&quot;:94.6,&quot;width&quot;:727.934054249841}"/>
</p:tagLst>
</file>

<file path=ppt/tags/tag31.xml><?xml version="1.0" encoding="utf-8"?>
<p:tagLst xmlns:p="http://schemas.openxmlformats.org/presentationml/2006/main">
  <p:tag name="KSO_WM_DIAGRAM_VIRTUALLY_FRAME" val="{&quot;height&quot;:317.32502193060344,&quot;left&quot;:-26.13405424984095,&quot;top&quot;:94.6,&quot;width&quot;:727.934054249841}"/>
</p:tagLst>
</file>

<file path=ppt/tags/tag32.xml><?xml version="1.0" encoding="utf-8"?>
<p:tagLst xmlns:p="http://schemas.openxmlformats.org/presentationml/2006/main">
  <p:tag name="KSO_WM_DIAGRAM_VIRTUALLY_FRAME" val="{&quot;height&quot;:317.32502193060344,&quot;left&quot;:-26.13405424984095,&quot;top&quot;:94.6,&quot;width&quot;:727.934054249841}"/>
</p:tagLst>
</file>

<file path=ppt/tags/tag33.xml><?xml version="1.0" encoding="utf-8"?>
<p:tagLst xmlns:p="http://schemas.openxmlformats.org/presentationml/2006/main">
  <p:tag name="KSO_WM_DIAGRAM_VIRTUALLY_FRAME" val="{&quot;height&quot;:317.32502193060344,&quot;left&quot;:-26.13405424984095,&quot;top&quot;:94.6,&quot;width&quot;:727.934054249841}"/>
</p:tagLst>
</file>

<file path=ppt/tags/tag34.xml><?xml version="1.0" encoding="utf-8"?>
<p:tagLst xmlns:p="http://schemas.openxmlformats.org/presentationml/2006/main">
  <p:tag name="KSO_WM_DIAGRAM_VIRTUALLY_FRAME" val="{&quot;height&quot;:317.32502193060344,&quot;left&quot;:-26.13405424984095,&quot;top&quot;:94.6,&quot;width&quot;:727.934054249841}"/>
</p:tagLst>
</file>

<file path=ppt/tags/tag35.xml><?xml version="1.0" encoding="utf-8"?>
<p:tagLst xmlns:p="http://schemas.openxmlformats.org/presentationml/2006/main">
  <p:tag name="KSO_WM_DIAGRAM_VIRTUALLY_FRAME" val="{&quot;height&quot;:317.32502193060344,&quot;left&quot;:-26.13405424984095,&quot;top&quot;:94.6,&quot;width&quot;:727.934054249841}"/>
</p:tagLst>
</file>

<file path=ppt/tags/tag36.xml><?xml version="1.0" encoding="utf-8"?>
<p:tagLst xmlns:p="http://schemas.openxmlformats.org/presentationml/2006/main">
  <p:tag name="KSO_WM_DIAGRAM_VIRTUALLY_FRAME" val="{&quot;height&quot;:317.32502193060344,&quot;left&quot;:-26.13405424984095,&quot;top&quot;:94.6,&quot;width&quot;:727.934054249841}"/>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DIAGRAM_VIRTUALLY_FRAME" val="{&quot;height&quot;:342.126062992126,&quot;left&quot;:66,&quot;top&quot;:64.62503937007874,&quot;width&quot;:442}"/>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DIAGRAM_VIRTUALLY_FRAME" val="{&quot;height&quot;:342.126062992126,&quot;left&quot;:66,&quot;top&quot;:64.62503937007874,&quot;width&quot;:442}"/>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 name="KSO_WM_DIAGRAM_VIRTUALLY_FRAME" val="{&quot;height&quot;:330.35,&quot;left&quot;:36.75,&quot;top&quot;:60.75,&quot;width&quot;:628.85}"/>
</p:tagLst>
</file>

<file path=ppt/tags/tag53.xml><?xml version="1.0" encoding="utf-8"?>
<p:tagLst xmlns:p="http://schemas.openxmlformats.org/presentationml/2006/main">
  <p:tag name="KSO_WM_BEAUTIFY_FLAG" val=""/>
  <p:tag name="KSO_WM_DIAGRAM_VIRTUALLY_FRAME" val="{&quot;height&quot;:330.35,&quot;left&quot;:36.75,&quot;top&quot;:60.75,&quot;width&quot;:628.85}"/>
</p:tagLst>
</file>

<file path=ppt/tags/tag54.xml><?xml version="1.0" encoding="utf-8"?>
<p:tagLst xmlns:p="http://schemas.openxmlformats.org/presentationml/2006/main">
  <p:tag name="KSO_WM_BEAUTIFY_FLAG" val=""/>
  <p:tag name="KSO_WM_DIAGRAM_VIRTUALLY_FRAME" val="{&quot;height&quot;:330.35,&quot;left&quot;:36.75,&quot;top&quot;:60.75,&quot;width&quot;:628.85}"/>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UNIT_PLACING_PICTURE_USER_VIEWPORT" val="{&quot;height&quot;:2355,&quot;width&quot;:2720}"/>
  <p:tag name="KSO_WM_BEAUTIFY_FLAG" val=""/>
</p:tagLst>
</file>

<file path=ppt/tags/tag6.xml><?xml version="1.0" encoding="utf-8"?>
<p:tagLst xmlns:p="http://schemas.openxmlformats.org/presentationml/2006/main">
  <p:tag name="KSO_WM_DIAGRAM_VIRTUALLY_FRAME" val="{&quot;height&quot;:342.126062992126,&quot;left&quot;:66,&quot;top&quot;:64.62503937007874,&quot;width&quot;:442}"/>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DIAGRAM_VIRTUALLY_FRAME" val="{&quot;height&quot;:342.126062992126,&quot;left&quot;:66,&quot;top&quot;:64.62503937007874,&quot;width&quot;:442}"/>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DIAGRAM_VIRTUALLY_FRAME" val="{&quot;height&quot;:283.92607842629957,&quot;left&quot;:66,&quot;top&quot;:64.62503937007874,&quot;width&quot;:442}"/>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DIAGRAM_VIRTUALLY_FRAME" val="{&quot;height&quot;:342.126062992126,&quot;left&quot;:66,&quot;top&quot;:64.62503937007874,&quot;width&quot;:442}"/>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lang="zh-CN" altLang="en-US"/>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themeOverride>
</file>

<file path=ppt/theme/themeOverride2.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themeOverride>
</file>

<file path=ppt/theme/themeOverride3.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themeOverride>
</file>

<file path=ppt/theme/themeOverride4.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themeOverride>
</file>

<file path=ppt/theme/themeOverride5.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themeOverride>
</file>

<file path=ppt/theme/themeOverride6.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0</TotalTime>
  <Words>6333</Words>
  <Application>WPS 演示</Application>
  <PresentationFormat>全屏显示(16:9)</PresentationFormat>
  <Paragraphs>436</Paragraphs>
  <Slides>35</Slides>
  <Notes>3</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35</vt:i4>
      </vt:variant>
    </vt:vector>
  </HeadingPairs>
  <TitlesOfParts>
    <vt:vector size="45" baseType="lpstr">
      <vt:lpstr>Arial</vt:lpstr>
      <vt:lpstr>宋体</vt:lpstr>
      <vt:lpstr>Wingdings</vt:lpstr>
      <vt:lpstr>微软雅黑</vt:lpstr>
      <vt:lpstr>华文中宋</vt:lpstr>
      <vt:lpstr>Verdana</vt:lpstr>
      <vt:lpstr>Microsoft YaHei Regular</vt:lpstr>
      <vt:lpstr>Arial Unicode MS</vt:lpstr>
      <vt:lpstr>Calibri</vt:lpstr>
      <vt:lpstr>默认设计模板</vt:lpstr>
      <vt:lpstr>PowerPoint 演示文稿</vt:lpstr>
      <vt:lpstr>PowerPoint 演示文稿</vt:lpstr>
      <vt:lpstr>报名方式      报名时间：6月24日9:00—6月30日18:00</vt:lpstr>
      <vt:lpstr>公办小学报名操作步骤</vt:lpstr>
      <vt:lpstr>核查材料准备</vt:lpstr>
      <vt:lpstr>PowerPoint 演示文稿</vt:lpstr>
      <vt:lpstr>报名操作步骤：进入报名入口（e福州app）</vt:lpstr>
      <vt:lpstr>报名操作步骤：进入报名入口（闽政通app）</vt:lpstr>
      <vt:lpstr>移动端报名步骤：点击“我要报名”、选择辖区、阅读细则</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民办小学报名操作步骤</vt:lpstr>
      <vt:lpstr>PowerPoint 演示文稿</vt:lpstr>
      <vt:lpstr>PowerPoint 演示文稿</vt:lpstr>
      <vt:lpstr>常见问题解答（Q&amp;A）</vt:lpstr>
      <vt:lpstr>常见问题解答（Q&amp;A）</vt:lpstr>
      <vt:lpstr>常见问题解答（Q&amp;A）</vt:lpstr>
      <vt:lpstr>常见问题解答（Q&amp;A）</vt:lpstr>
      <vt:lpstr>常见问题解答（Q&amp;A）</vt:lpstr>
      <vt:lpstr>常见问题解答（Q&amp;A）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福州市小学招生预报名系统 家长操作指南</dc:title>
  <dc:creator>Thinkpad</dc:creator>
  <cp:lastModifiedBy>庄晋</cp:lastModifiedBy>
  <cp:revision>726</cp:revision>
  <dcterms:created xsi:type="dcterms:W3CDTF">2025-06-17T06:31:00Z</dcterms:created>
  <dcterms:modified xsi:type="dcterms:W3CDTF">2025-06-19T03:58:21Z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2052-12.1.0.20305</vt:lpwstr>
  </property>
  <property fmtid="{D5CDD505-2E9C-101B-9397-08002B2CF9AE}" pid="3" name="ICV">
    <vt:lpwstr>45F477A0A0184A999B805191763A839C_12</vt:lpwstr>
  </property>
</Properties>
</file>